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handoutMasterIdLst>
    <p:handoutMasterId r:id="rId18"/>
  </p:handoutMasterIdLst>
  <p:sldIdLst>
    <p:sldId id="256" r:id="rId2"/>
    <p:sldId id="265" r:id="rId3"/>
    <p:sldId id="263" r:id="rId4"/>
    <p:sldId id="262" r:id="rId5"/>
    <p:sldId id="259" r:id="rId6"/>
    <p:sldId id="264" r:id="rId7"/>
    <p:sldId id="266" r:id="rId8"/>
    <p:sldId id="267" r:id="rId9"/>
    <p:sldId id="268" r:id="rId10"/>
    <p:sldId id="269" r:id="rId11"/>
    <p:sldId id="275" r:id="rId12"/>
    <p:sldId id="270" r:id="rId13"/>
    <p:sldId id="273" r:id="rId14"/>
    <p:sldId id="274" r:id="rId15"/>
    <p:sldId id="276" r:id="rId16"/>
  </p:sldIdLst>
  <p:sldSz cx="9144000" cy="6858000" type="screen4x3"/>
  <p:notesSz cx="9144000" cy="6858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4545" autoAdjust="0"/>
  </p:normalViewPr>
  <p:slideViewPr>
    <p:cSldViewPr snapToGrid="0">
      <p:cViewPr varScale="1">
        <p:scale>
          <a:sx n="82" d="100"/>
          <a:sy n="82" d="100"/>
        </p:scale>
        <p:origin x="249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6DE8FB12-AD40-43A6-BD06-6336895DA15F}" type="datetimeFigureOut">
              <a:rPr kumimoji="1" lang="ja-JP" altLang="en-US" smtClean="0"/>
              <a:t>2026/8/5</a:t>
            </a:fld>
            <a:endParaRPr kumimoji="1" lang="ja-JP" altLang="en-US"/>
          </a:p>
        </p:txBody>
      </p:sp>
      <p:sp>
        <p:nvSpPr>
          <p:cNvPr id="4" name="フッター プレースホルダー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06173FB9-47CC-4EAE-86E5-8BEECE5830F6}" type="slidenum">
              <a:rPr kumimoji="1" lang="ja-JP" altLang="en-US" smtClean="0"/>
              <a:t>‹#›</a:t>
            </a:fld>
            <a:endParaRPr kumimoji="1" lang="ja-JP" altLang="en-US"/>
          </a:p>
        </p:txBody>
      </p:sp>
    </p:spTree>
    <p:extLst>
      <p:ext uri="{BB962C8B-B14F-4D97-AF65-F5344CB8AC3E}">
        <p14:creationId xmlns:p14="http://schemas.microsoft.com/office/powerpoint/2010/main" val="9214148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E7C5927-4910-454A-A2A0-500A57F5A8A3}" type="datetimeFigureOut">
              <a:rPr kumimoji="1" lang="ja-JP" altLang="en-US" smtClean="0"/>
              <a:t>2026/8/5</a:t>
            </a:fld>
            <a:endParaRPr kumimoji="1" lang="ja-JP" altLang="en-US"/>
          </a:p>
        </p:txBody>
      </p:sp>
      <p:sp>
        <p:nvSpPr>
          <p:cNvPr id="4" name="スライド イメージ プレースホルダー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EBFD00A7-A409-4567-8210-486FC577929E}" type="slidenum">
              <a:rPr kumimoji="1" lang="ja-JP" altLang="en-US" smtClean="0"/>
              <a:t>‹#›</a:t>
            </a:fld>
            <a:endParaRPr kumimoji="1" lang="ja-JP" altLang="en-US"/>
          </a:p>
        </p:txBody>
      </p:sp>
    </p:spTree>
    <p:extLst>
      <p:ext uri="{BB962C8B-B14F-4D97-AF65-F5344CB8AC3E}">
        <p14:creationId xmlns:p14="http://schemas.microsoft.com/office/powerpoint/2010/main" val="210184840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Small Talk</a:t>
            </a:r>
            <a:r>
              <a:rPr kumimoji="1" lang="ja-JP" altLang="en-US" dirty="0"/>
              <a:t>は、同じ内容を何度も相手を変えて話すことで、相手に何をどう伝えるかに意識を向けながら、対話する力を育てていく活動です。</a:t>
            </a:r>
            <a:br>
              <a:rPr kumimoji="1" lang="en-US" altLang="ja-JP" dirty="0"/>
            </a:br>
            <a:r>
              <a:rPr kumimoji="1" lang="ja-JP" altLang="en-US" dirty="0"/>
              <a:t>また、授業の最初に行うのが理想です。今日学習する内容を練習するための活動ではありません。</a:t>
            </a:r>
            <a:br>
              <a:rPr kumimoji="1" lang="en-US" altLang="ja-JP" dirty="0"/>
            </a:br>
            <a:r>
              <a:rPr kumimoji="1" lang="ja-JP" altLang="en-US" dirty="0"/>
              <a:t>最後に行おうとすると、今日学習した学習事項を使おうとなってしまいますが、最初に行うということは、そういった縛りがなく、今まで学習したことを総動員して対話をすることが目的となるからです。</a:t>
            </a:r>
            <a:endParaRPr kumimoji="1" lang="en-US" altLang="ja-JP" dirty="0"/>
          </a:p>
          <a:p>
            <a:r>
              <a:rPr kumimoji="1" lang="ja-JP" altLang="en-US" dirty="0"/>
              <a:t>対話の内容は今日が何の日かを調べてテーマとして対話を考えることが多いです。既習事項を使っての対話が出来るように質問を考えます。</a:t>
            </a:r>
            <a:endParaRPr kumimoji="1" lang="en-US" altLang="ja-JP" dirty="0"/>
          </a:p>
          <a:p>
            <a:r>
              <a:rPr kumimoji="1" lang="en-US" altLang="ja-JP" dirty="0"/>
              <a:t>Gemini</a:t>
            </a:r>
            <a:r>
              <a:rPr kumimoji="1" lang="ja-JP" altLang="en-US"/>
              <a:t>や</a:t>
            </a:r>
            <a:r>
              <a:rPr kumimoji="1" lang="en-US" altLang="ja-JP"/>
              <a:t>ChatGPT</a:t>
            </a:r>
            <a:r>
              <a:rPr kumimoji="1" lang="ja-JP" altLang="en-US" dirty="0"/>
              <a:t>などの</a:t>
            </a:r>
            <a:r>
              <a:rPr kumimoji="1" lang="en-US" altLang="ja-JP" dirty="0"/>
              <a:t>AI</a:t>
            </a:r>
            <a:r>
              <a:rPr kumimoji="1" lang="ja-JP" altLang="en-US" dirty="0"/>
              <a:t>を活用して、今日が何の日かに合わせた話題や学年に応じた対話例を作成し、その中から授業に合ったものを選ぶこともできます。</a:t>
            </a:r>
            <a:br>
              <a:rPr kumimoji="1" lang="en-US" altLang="ja-JP" dirty="0"/>
            </a:br>
            <a:endParaRPr kumimoji="1" lang="ja-JP" altLang="en-US" dirty="0"/>
          </a:p>
        </p:txBody>
      </p:sp>
      <p:sp>
        <p:nvSpPr>
          <p:cNvPr id="4" name="スライド番号プレースホルダー 3"/>
          <p:cNvSpPr>
            <a:spLocks noGrp="1"/>
          </p:cNvSpPr>
          <p:nvPr>
            <p:ph type="sldNum" sz="quarter" idx="5"/>
          </p:nvPr>
        </p:nvSpPr>
        <p:spPr/>
        <p:txBody>
          <a:bodyPr/>
          <a:lstStyle/>
          <a:p>
            <a:fld id="{EBFD00A7-A409-4567-8210-486FC577929E}" type="slidenum">
              <a:rPr kumimoji="1" lang="ja-JP" altLang="en-US" smtClean="0"/>
              <a:t>1</a:t>
            </a:fld>
            <a:endParaRPr kumimoji="1" lang="ja-JP" altLang="en-US"/>
          </a:p>
        </p:txBody>
      </p:sp>
    </p:spTree>
    <p:extLst>
      <p:ext uri="{BB962C8B-B14F-4D97-AF65-F5344CB8AC3E}">
        <p14:creationId xmlns:p14="http://schemas.microsoft.com/office/powerpoint/2010/main" val="3749952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４回目：隣の人がかわったので新たな対話を行います。</a:t>
            </a:r>
            <a:endParaRPr kumimoji="1" lang="en-US" altLang="ja-JP" dirty="0"/>
          </a:p>
        </p:txBody>
      </p:sp>
      <p:sp>
        <p:nvSpPr>
          <p:cNvPr id="4" name="スライド番号プレースホルダー 3"/>
          <p:cNvSpPr>
            <a:spLocks noGrp="1"/>
          </p:cNvSpPr>
          <p:nvPr>
            <p:ph type="sldNum" sz="quarter" idx="10"/>
          </p:nvPr>
        </p:nvSpPr>
        <p:spPr/>
        <p:txBody>
          <a:bodyPr/>
          <a:lstStyle/>
          <a:p>
            <a:fld id="{EBFD00A7-A409-4567-8210-486FC577929E}" type="slidenum">
              <a:rPr kumimoji="1" lang="ja-JP" altLang="en-US" smtClean="0"/>
              <a:t>10</a:t>
            </a:fld>
            <a:endParaRPr kumimoji="1" lang="ja-JP" altLang="en-US"/>
          </a:p>
        </p:txBody>
      </p:sp>
    </p:spTree>
    <p:extLst>
      <p:ext uri="{BB962C8B-B14F-4D97-AF65-F5344CB8AC3E}">
        <p14:creationId xmlns:p14="http://schemas.microsoft.com/office/powerpoint/2010/main" val="2370317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もしも、休みの人などがいる場合には、生徒の全体の数が偶数なら、生徒を移動させて隣がいないということがないようにしてください。</a:t>
            </a:r>
            <a:endParaRPr kumimoji="1" lang="en-US" altLang="ja-JP" dirty="0"/>
          </a:p>
          <a:p>
            <a:r>
              <a:rPr kumimoji="1" lang="ja-JP" altLang="en-US" dirty="0"/>
              <a:t>生徒の全体の数が奇数の場合は、先生（または、</a:t>
            </a:r>
            <a:r>
              <a:rPr kumimoji="1" lang="en-US" altLang="ja-JP" dirty="0"/>
              <a:t>ALT</a:t>
            </a:r>
            <a:r>
              <a:rPr kumimoji="1" lang="ja-JP" altLang="en-US" dirty="0"/>
              <a:t>）が入って、余る生徒がいないようにしてください。</a:t>
            </a:r>
            <a:endParaRPr kumimoji="1" lang="en-US" altLang="ja-JP" dirty="0"/>
          </a:p>
        </p:txBody>
      </p:sp>
      <p:sp>
        <p:nvSpPr>
          <p:cNvPr id="4" name="スライド番号プレースホルダー 3"/>
          <p:cNvSpPr>
            <a:spLocks noGrp="1"/>
          </p:cNvSpPr>
          <p:nvPr>
            <p:ph type="sldNum" sz="quarter" idx="10"/>
          </p:nvPr>
        </p:nvSpPr>
        <p:spPr/>
        <p:txBody>
          <a:bodyPr/>
          <a:lstStyle/>
          <a:p>
            <a:fld id="{EBFD00A7-A409-4567-8210-486FC577929E}" type="slidenum">
              <a:rPr kumimoji="1" lang="ja-JP" altLang="en-US" smtClean="0"/>
              <a:t>12</a:t>
            </a:fld>
            <a:endParaRPr kumimoji="1" lang="ja-JP" altLang="en-US"/>
          </a:p>
        </p:txBody>
      </p:sp>
    </p:spTree>
    <p:extLst>
      <p:ext uri="{BB962C8B-B14F-4D97-AF65-F5344CB8AC3E}">
        <p14:creationId xmlns:p14="http://schemas.microsoft.com/office/powerpoint/2010/main" val="1702310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また、全体の列が奇数の場合は（昨年こうなっているクラスがあって困りました）、グループをいくつか作って、グループの机をくっつけて対話活動をしてください。</a:t>
            </a:r>
            <a:endParaRPr kumimoji="1" lang="en-US" altLang="ja-JP" dirty="0"/>
          </a:p>
          <a:p>
            <a:r>
              <a:rPr kumimoji="1" lang="ja-JP" altLang="en-US" dirty="0"/>
              <a:t>グループの中で全体の例のように生徒を動かしてください。人数が偶数のグループだけなら問題ないですが、奇数のグループがあたったら極力偶数にして対話をするか、</a:t>
            </a:r>
            <a:endParaRPr kumimoji="1" lang="en-US" altLang="ja-JP" dirty="0"/>
          </a:p>
          <a:p>
            <a:r>
              <a:rPr kumimoji="1" lang="ja-JP" altLang="en-US" dirty="0"/>
              <a:t>奇数のまま、休みの時間ができるというようなこともありです。</a:t>
            </a:r>
            <a:r>
              <a:rPr kumimoji="1" lang="en-US" altLang="ja-JP" dirty="0"/>
              <a:t>※</a:t>
            </a:r>
            <a:r>
              <a:rPr kumimoji="1" lang="ja-JP" altLang="en-US" dirty="0"/>
              <a:t>奇数の場合は、すべての生徒が動くとグループのすべての生徒と対話ができます。</a:t>
            </a:r>
            <a:endParaRPr kumimoji="1" lang="en-US" altLang="ja-JP" dirty="0"/>
          </a:p>
        </p:txBody>
      </p:sp>
      <p:sp>
        <p:nvSpPr>
          <p:cNvPr id="4" name="スライド番号プレースホルダー 3"/>
          <p:cNvSpPr>
            <a:spLocks noGrp="1"/>
          </p:cNvSpPr>
          <p:nvPr>
            <p:ph type="sldNum" sz="quarter" idx="10"/>
          </p:nvPr>
        </p:nvSpPr>
        <p:spPr/>
        <p:txBody>
          <a:bodyPr/>
          <a:lstStyle/>
          <a:p>
            <a:fld id="{EBFD00A7-A409-4567-8210-486FC577929E}" type="slidenum">
              <a:rPr kumimoji="1" lang="ja-JP" altLang="en-US" smtClean="0"/>
              <a:t>13</a:t>
            </a:fld>
            <a:endParaRPr kumimoji="1" lang="ja-JP" altLang="en-US"/>
          </a:p>
        </p:txBody>
      </p:sp>
    </p:spTree>
    <p:extLst>
      <p:ext uri="{BB962C8B-B14F-4D97-AF65-F5344CB8AC3E}">
        <p14:creationId xmlns:p14="http://schemas.microsoft.com/office/powerpoint/2010/main" val="22932305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また、全体の列が奇数の場合は（昨年こうなっているクラスがあって困りました）、グループをいくつか作って、グループの机をくっつけて対話活動をしてください。</a:t>
            </a:r>
            <a:endParaRPr kumimoji="1" lang="en-US" altLang="ja-JP" dirty="0"/>
          </a:p>
          <a:p>
            <a:r>
              <a:rPr kumimoji="1" lang="ja-JP" altLang="en-US" dirty="0"/>
              <a:t>グループの中で全体の例のように生徒を動かしてください。人数が偶数のグループだけなら問題ないですが、奇数のグループがあたったら極力偶数にして対話をするか、</a:t>
            </a:r>
            <a:endParaRPr kumimoji="1" lang="en-US" altLang="ja-JP" dirty="0"/>
          </a:p>
          <a:p>
            <a:r>
              <a:rPr kumimoji="1" lang="ja-JP" altLang="en-US" dirty="0"/>
              <a:t>奇数のまま、休みの時間ができるというようなこともありです。</a:t>
            </a:r>
            <a:endParaRPr kumimoji="1" lang="en-US" altLang="ja-JP" dirty="0"/>
          </a:p>
          <a:p>
            <a:endParaRPr kumimoji="1" lang="en-US" altLang="ja-JP" dirty="0"/>
          </a:p>
          <a:p>
            <a:r>
              <a:rPr kumimoji="1" lang="en-US" altLang="ja-JP" dirty="0"/>
              <a:t>※</a:t>
            </a:r>
            <a:r>
              <a:rPr kumimoji="1" lang="ja-JP" altLang="en-US" dirty="0"/>
              <a:t>奇数の場合（青色のところ）は、すべての生徒が動くとグループのすべての生徒と対話ができます。</a:t>
            </a:r>
            <a:endParaRPr kumimoji="1" lang="en-US" altLang="ja-JP" dirty="0"/>
          </a:p>
        </p:txBody>
      </p:sp>
      <p:sp>
        <p:nvSpPr>
          <p:cNvPr id="4" name="スライド番号プレースホルダー 3"/>
          <p:cNvSpPr>
            <a:spLocks noGrp="1"/>
          </p:cNvSpPr>
          <p:nvPr>
            <p:ph type="sldNum" sz="quarter" idx="10"/>
          </p:nvPr>
        </p:nvSpPr>
        <p:spPr/>
        <p:txBody>
          <a:bodyPr/>
          <a:lstStyle/>
          <a:p>
            <a:fld id="{EBFD00A7-A409-4567-8210-486FC577929E}" type="slidenum">
              <a:rPr kumimoji="1" lang="ja-JP" altLang="en-US" smtClean="0"/>
              <a:t>14</a:t>
            </a:fld>
            <a:endParaRPr kumimoji="1" lang="ja-JP" altLang="en-US"/>
          </a:p>
        </p:txBody>
      </p:sp>
    </p:spTree>
    <p:extLst>
      <p:ext uri="{BB962C8B-B14F-4D97-AF65-F5344CB8AC3E}">
        <p14:creationId xmlns:p14="http://schemas.microsoft.com/office/powerpoint/2010/main" val="3312962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隣同士での１分間の対話活動を</a:t>
            </a:r>
            <a:r>
              <a:rPr kumimoji="1" lang="en-US" altLang="ja-JP" dirty="0"/>
              <a:t>4</a:t>
            </a:r>
            <a:r>
              <a:rPr kumimoji="1" lang="ja-JP" altLang="en-US" dirty="0"/>
              <a:t>回行います。</a:t>
            </a:r>
            <a:br>
              <a:rPr kumimoji="1" lang="en-US" altLang="ja-JP" dirty="0"/>
            </a:br>
            <a:r>
              <a:rPr kumimoji="1" lang="ja-JP" altLang="en-US" dirty="0"/>
              <a:t>最初は、</a:t>
            </a:r>
            <a:r>
              <a:rPr kumimoji="1" lang="en-US" altLang="ja-JP" dirty="0"/>
              <a:t>PowerPoint</a:t>
            </a:r>
            <a:r>
              <a:rPr kumimoji="1" lang="ja-JP" altLang="en-US" dirty="0"/>
              <a:t>で、今日のテーマと質問等を提示します。今まで学習してきた英語を最大限に使って対話をするように伝えてください。</a:t>
            </a:r>
            <a:endParaRPr kumimoji="1" lang="en-US" altLang="ja-JP" dirty="0"/>
          </a:p>
          <a:p>
            <a:r>
              <a:rPr kumimoji="1" lang="ja-JP" altLang="en-US" dirty="0"/>
              <a:t>提示した後に、見本を示したり、質問の仕方や答え方を確認します。</a:t>
            </a:r>
            <a:endParaRPr kumimoji="1" lang="en-US" altLang="ja-JP" dirty="0"/>
          </a:p>
          <a:p>
            <a:r>
              <a:rPr kumimoji="1" lang="ja-JP" altLang="en-US" dirty="0"/>
              <a:t>まず、隣通しで１分間対話をしたら</a:t>
            </a:r>
            <a:endParaRPr kumimoji="1" lang="en-US" altLang="ja-JP" dirty="0"/>
          </a:p>
          <a:p>
            <a:r>
              <a:rPr kumimoji="1" lang="ja-JP" altLang="en-US" dirty="0"/>
              <a:t>２回目は相手をかえて対話をします。１回目に対話をして２回目は対話をスムーズに行えるようにしたり、答え方に工夫をしたり、１回目の相手の対話を参考に対話を改善するように指示しておきます。</a:t>
            </a:r>
            <a:endParaRPr kumimoji="1" lang="en-US" altLang="ja-JP" dirty="0"/>
          </a:p>
          <a:p>
            <a:r>
              <a:rPr kumimoji="1" lang="ja-JP" altLang="en-US" dirty="0"/>
              <a:t>１回目より、２回目、２回目より３回目、３回目より、４回目がより良い対話になるようにしていこうと話をしましょう。</a:t>
            </a:r>
            <a:endParaRPr kumimoji="1" lang="en-US" altLang="ja-JP" dirty="0"/>
          </a:p>
          <a:p>
            <a:r>
              <a:rPr kumimoji="1" lang="ja-JP" altLang="en-US" dirty="0"/>
              <a:t>また、対話をしているときに困っている生徒が何を言いたかったかわかったら、その対話の時間が終わった時に、何といえばよかったのか全体にフィードバックしたり、</a:t>
            </a:r>
            <a:endParaRPr kumimoji="1" lang="en-US" altLang="ja-JP" dirty="0"/>
          </a:p>
          <a:p>
            <a:r>
              <a:rPr kumimoji="1" lang="ja-JP" altLang="en-US" dirty="0"/>
              <a:t>対話を続けるために、</a:t>
            </a:r>
            <a:r>
              <a:rPr kumimoji="1" lang="en-US" altLang="ja-JP" dirty="0"/>
              <a:t>How about you?</a:t>
            </a:r>
            <a:r>
              <a:rPr kumimoji="1" lang="ja-JP" altLang="en-US" dirty="0"/>
              <a:t>とか、</a:t>
            </a:r>
            <a:r>
              <a:rPr kumimoji="1" lang="en-US" altLang="ja-JP" dirty="0"/>
              <a:t>What else? Who else?</a:t>
            </a:r>
            <a:r>
              <a:rPr kumimoji="1" lang="ja-JP" altLang="en-US" dirty="0"/>
              <a:t>など対話を続けるための質問などを付け加えるように指導したりします。</a:t>
            </a:r>
            <a:endParaRPr kumimoji="1" lang="en-US" altLang="ja-JP" dirty="0"/>
          </a:p>
          <a:p>
            <a:r>
              <a:rPr kumimoji="1" lang="ja-JP" altLang="en-US" dirty="0"/>
              <a:t>対話は</a:t>
            </a:r>
            <a:r>
              <a:rPr kumimoji="1" lang="en-US" altLang="ja-JP" dirty="0"/>
              <a:t>4</a:t>
            </a:r>
            <a:r>
              <a:rPr kumimoji="1" lang="ja-JP" altLang="en-US" dirty="0"/>
              <a:t>回あるので、</a:t>
            </a:r>
            <a:r>
              <a:rPr kumimoji="1" lang="en-US" altLang="ja-JP" dirty="0"/>
              <a:t>1</a:t>
            </a:r>
            <a:r>
              <a:rPr kumimoji="1" lang="ja-JP" altLang="en-US" dirty="0"/>
              <a:t>回目の後、</a:t>
            </a:r>
            <a:r>
              <a:rPr kumimoji="1" lang="en-US" altLang="ja-JP" dirty="0"/>
              <a:t>2</a:t>
            </a:r>
            <a:r>
              <a:rPr kumimoji="1" lang="ja-JP" altLang="en-US" dirty="0"/>
              <a:t>回目の後、</a:t>
            </a:r>
            <a:r>
              <a:rPr kumimoji="1" lang="en-US" altLang="ja-JP" dirty="0"/>
              <a:t>3</a:t>
            </a:r>
            <a:r>
              <a:rPr kumimoji="1" lang="ja-JP" altLang="en-US" dirty="0"/>
              <a:t>回目の後に、フィードバックの時間を少しだけ取って、次の対話をするようにするとよいです。</a:t>
            </a:r>
            <a:endParaRPr kumimoji="1" lang="en-US" altLang="ja-JP" dirty="0"/>
          </a:p>
          <a:p>
            <a:r>
              <a:rPr kumimoji="1" lang="en-US" altLang="ja-JP" dirty="0"/>
              <a:t>4</a:t>
            </a:r>
            <a:r>
              <a:rPr kumimoji="1" lang="ja-JP" altLang="en-US" dirty="0"/>
              <a:t>回目は、仕上げとして一番いい対話になるようにと伝えておきましょう。</a:t>
            </a:r>
            <a:endParaRPr kumimoji="1" lang="en-US" altLang="ja-JP" dirty="0"/>
          </a:p>
        </p:txBody>
      </p:sp>
      <p:sp>
        <p:nvSpPr>
          <p:cNvPr id="4" name="スライド番号プレースホルダー 3"/>
          <p:cNvSpPr>
            <a:spLocks noGrp="1"/>
          </p:cNvSpPr>
          <p:nvPr>
            <p:ph type="sldNum" sz="quarter" idx="10"/>
          </p:nvPr>
        </p:nvSpPr>
        <p:spPr/>
        <p:txBody>
          <a:bodyPr/>
          <a:lstStyle/>
          <a:p>
            <a:fld id="{EBFD00A7-A409-4567-8210-486FC577929E}" type="slidenum">
              <a:rPr kumimoji="1" lang="ja-JP" altLang="en-US" smtClean="0"/>
              <a:t>2</a:t>
            </a:fld>
            <a:endParaRPr kumimoji="1" lang="ja-JP" altLang="en-US"/>
          </a:p>
        </p:txBody>
      </p:sp>
    </p:spTree>
    <p:extLst>
      <p:ext uri="{BB962C8B-B14F-4D97-AF65-F5344CB8AC3E}">
        <p14:creationId xmlns:p14="http://schemas.microsoft.com/office/powerpoint/2010/main" val="1012410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１回目は隣同士で問題ないですが、２回目からの動かし方を工夫することで、対話する生徒が被ることなく進めることができます。</a:t>
            </a:r>
            <a:endParaRPr kumimoji="1" lang="en-US" altLang="ja-JP" dirty="0"/>
          </a:p>
          <a:p>
            <a:r>
              <a:rPr kumimoji="1" lang="ja-JP" altLang="en-US" dirty="0"/>
              <a:t>４回どころか、この</a:t>
            </a:r>
            <a:r>
              <a:rPr kumimoji="1" lang="en-US" altLang="ja-JP" dirty="0"/>
              <a:t>5</a:t>
            </a:r>
            <a:r>
              <a:rPr kumimoji="1" lang="ja-JP" altLang="en-US" dirty="0"/>
              <a:t>人の列で考えたときには、</a:t>
            </a:r>
            <a:r>
              <a:rPr kumimoji="1" lang="en-US" altLang="ja-JP" dirty="0"/>
              <a:t>2</a:t>
            </a:r>
            <a:r>
              <a:rPr kumimoji="1" lang="ja-JP" altLang="en-US" dirty="0"/>
              <a:t>列一組として対話をするわけですが、最大</a:t>
            </a:r>
            <a:r>
              <a:rPr kumimoji="1" lang="en-US" altLang="ja-JP" dirty="0"/>
              <a:t>9</a:t>
            </a:r>
            <a:r>
              <a:rPr kumimoji="1" lang="ja-JP" altLang="en-US" dirty="0"/>
              <a:t>回相手が被ることなくスムーズに対話活動が行えます。</a:t>
            </a:r>
            <a:endParaRPr kumimoji="1" lang="en-US" altLang="ja-JP" dirty="0"/>
          </a:p>
        </p:txBody>
      </p:sp>
      <p:sp>
        <p:nvSpPr>
          <p:cNvPr id="4" name="スライド番号プレースホルダー 3"/>
          <p:cNvSpPr>
            <a:spLocks noGrp="1"/>
          </p:cNvSpPr>
          <p:nvPr>
            <p:ph type="sldNum" sz="quarter" idx="10"/>
          </p:nvPr>
        </p:nvSpPr>
        <p:spPr/>
        <p:txBody>
          <a:bodyPr/>
          <a:lstStyle/>
          <a:p>
            <a:fld id="{EBFD00A7-A409-4567-8210-486FC577929E}" type="slidenum">
              <a:rPr kumimoji="1" lang="ja-JP" altLang="en-US" smtClean="0"/>
              <a:t>3</a:t>
            </a:fld>
            <a:endParaRPr kumimoji="1" lang="ja-JP" altLang="en-US"/>
          </a:p>
        </p:txBody>
      </p:sp>
    </p:spTree>
    <p:extLst>
      <p:ext uri="{BB962C8B-B14F-4D97-AF65-F5344CB8AC3E}">
        <p14:creationId xmlns:p14="http://schemas.microsoft.com/office/powerpoint/2010/main" val="1673392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１回目は隣同士で対話活動を行います。</a:t>
            </a:r>
            <a:endParaRPr kumimoji="1" lang="en-US" altLang="ja-JP" dirty="0"/>
          </a:p>
        </p:txBody>
      </p:sp>
      <p:sp>
        <p:nvSpPr>
          <p:cNvPr id="4" name="スライド番号プレースホルダー 3"/>
          <p:cNvSpPr>
            <a:spLocks noGrp="1"/>
          </p:cNvSpPr>
          <p:nvPr>
            <p:ph type="sldNum" sz="quarter" idx="10"/>
          </p:nvPr>
        </p:nvSpPr>
        <p:spPr/>
        <p:txBody>
          <a:bodyPr/>
          <a:lstStyle/>
          <a:p>
            <a:fld id="{EBFD00A7-A409-4567-8210-486FC577929E}" type="slidenum">
              <a:rPr kumimoji="1" lang="ja-JP" altLang="en-US" smtClean="0"/>
              <a:t>4</a:t>
            </a:fld>
            <a:endParaRPr kumimoji="1" lang="ja-JP" altLang="en-US"/>
          </a:p>
        </p:txBody>
      </p:sp>
    </p:spTree>
    <p:extLst>
      <p:ext uri="{BB962C8B-B14F-4D97-AF65-F5344CB8AC3E}">
        <p14:creationId xmlns:p14="http://schemas.microsoft.com/office/powerpoint/2010/main" val="40500120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隣の人をかえるのですが、右下の生徒は動かさないで、そのままとどまるように指示して、他の生徒を矢印のように動かします。</a:t>
            </a:r>
          </a:p>
        </p:txBody>
      </p:sp>
      <p:sp>
        <p:nvSpPr>
          <p:cNvPr id="4" name="スライド番号プレースホルダー 3"/>
          <p:cNvSpPr>
            <a:spLocks noGrp="1"/>
          </p:cNvSpPr>
          <p:nvPr>
            <p:ph type="sldNum" sz="quarter" idx="10"/>
          </p:nvPr>
        </p:nvSpPr>
        <p:spPr/>
        <p:txBody>
          <a:bodyPr/>
          <a:lstStyle/>
          <a:p>
            <a:fld id="{EBFD00A7-A409-4567-8210-486FC577929E}" type="slidenum">
              <a:rPr kumimoji="1" lang="ja-JP" altLang="en-US" smtClean="0"/>
              <a:t>5</a:t>
            </a:fld>
            <a:endParaRPr kumimoji="1" lang="ja-JP" altLang="en-US"/>
          </a:p>
        </p:txBody>
      </p:sp>
    </p:spTree>
    <p:extLst>
      <p:ext uri="{BB962C8B-B14F-4D97-AF65-F5344CB8AC3E}">
        <p14:creationId xmlns:p14="http://schemas.microsoft.com/office/powerpoint/2010/main" val="3709516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２回目：隣の人がかわったので新たな対話を行います。</a:t>
            </a:r>
            <a:endParaRPr kumimoji="1" lang="en-US" altLang="ja-JP" dirty="0"/>
          </a:p>
        </p:txBody>
      </p:sp>
      <p:sp>
        <p:nvSpPr>
          <p:cNvPr id="4" name="スライド番号プレースホルダー 3"/>
          <p:cNvSpPr>
            <a:spLocks noGrp="1"/>
          </p:cNvSpPr>
          <p:nvPr>
            <p:ph type="sldNum" sz="quarter" idx="10"/>
          </p:nvPr>
        </p:nvSpPr>
        <p:spPr/>
        <p:txBody>
          <a:bodyPr/>
          <a:lstStyle/>
          <a:p>
            <a:fld id="{EBFD00A7-A409-4567-8210-486FC577929E}" type="slidenum">
              <a:rPr kumimoji="1" lang="ja-JP" altLang="en-US" smtClean="0"/>
              <a:t>6</a:t>
            </a:fld>
            <a:endParaRPr kumimoji="1" lang="ja-JP" altLang="en-US"/>
          </a:p>
        </p:txBody>
      </p:sp>
    </p:spTree>
    <p:extLst>
      <p:ext uri="{BB962C8B-B14F-4D97-AF65-F5344CB8AC3E}">
        <p14:creationId xmlns:p14="http://schemas.microsoft.com/office/powerpoint/2010/main" val="3177902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右下の生徒はずっとそのままです。１回目の移動と同様の方向に移動させます。</a:t>
            </a:r>
          </a:p>
        </p:txBody>
      </p:sp>
      <p:sp>
        <p:nvSpPr>
          <p:cNvPr id="4" name="スライド番号プレースホルダー 3"/>
          <p:cNvSpPr>
            <a:spLocks noGrp="1"/>
          </p:cNvSpPr>
          <p:nvPr>
            <p:ph type="sldNum" sz="quarter" idx="10"/>
          </p:nvPr>
        </p:nvSpPr>
        <p:spPr/>
        <p:txBody>
          <a:bodyPr/>
          <a:lstStyle/>
          <a:p>
            <a:fld id="{EBFD00A7-A409-4567-8210-486FC577929E}" type="slidenum">
              <a:rPr kumimoji="1" lang="ja-JP" altLang="en-US" smtClean="0"/>
              <a:t>7</a:t>
            </a:fld>
            <a:endParaRPr kumimoji="1" lang="ja-JP" altLang="en-US"/>
          </a:p>
        </p:txBody>
      </p:sp>
    </p:spTree>
    <p:extLst>
      <p:ext uri="{BB962C8B-B14F-4D97-AF65-F5344CB8AC3E}">
        <p14:creationId xmlns:p14="http://schemas.microsoft.com/office/powerpoint/2010/main" val="2372963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３回目：隣の人がかわったので新たな対話を行います。</a:t>
            </a:r>
            <a:endParaRPr kumimoji="1" lang="en-US" altLang="ja-JP" dirty="0"/>
          </a:p>
        </p:txBody>
      </p:sp>
      <p:sp>
        <p:nvSpPr>
          <p:cNvPr id="4" name="スライド番号プレースホルダー 3"/>
          <p:cNvSpPr>
            <a:spLocks noGrp="1"/>
          </p:cNvSpPr>
          <p:nvPr>
            <p:ph type="sldNum" sz="quarter" idx="10"/>
          </p:nvPr>
        </p:nvSpPr>
        <p:spPr/>
        <p:txBody>
          <a:bodyPr/>
          <a:lstStyle/>
          <a:p>
            <a:fld id="{EBFD00A7-A409-4567-8210-486FC577929E}" type="slidenum">
              <a:rPr kumimoji="1" lang="ja-JP" altLang="en-US" smtClean="0"/>
              <a:t>8</a:t>
            </a:fld>
            <a:endParaRPr kumimoji="1" lang="ja-JP" altLang="en-US"/>
          </a:p>
        </p:txBody>
      </p:sp>
    </p:spTree>
    <p:extLst>
      <p:ext uri="{BB962C8B-B14F-4D97-AF65-F5344CB8AC3E}">
        <p14:creationId xmlns:p14="http://schemas.microsoft.com/office/powerpoint/2010/main" val="681245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右下の生徒はずっとそのままです。２回目の移動と同様の方向に移動させます。</a:t>
            </a:r>
          </a:p>
        </p:txBody>
      </p:sp>
      <p:sp>
        <p:nvSpPr>
          <p:cNvPr id="4" name="スライド番号プレースホルダー 3"/>
          <p:cNvSpPr>
            <a:spLocks noGrp="1"/>
          </p:cNvSpPr>
          <p:nvPr>
            <p:ph type="sldNum" sz="quarter" idx="10"/>
          </p:nvPr>
        </p:nvSpPr>
        <p:spPr/>
        <p:txBody>
          <a:bodyPr/>
          <a:lstStyle/>
          <a:p>
            <a:fld id="{EBFD00A7-A409-4567-8210-486FC577929E}" type="slidenum">
              <a:rPr kumimoji="1" lang="ja-JP" altLang="en-US" smtClean="0"/>
              <a:t>9</a:t>
            </a:fld>
            <a:endParaRPr kumimoji="1" lang="ja-JP" altLang="en-US"/>
          </a:p>
        </p:txBody>
      </p:sp>
    </p:spTree>
    <p:extLst>
      <p:ext uri="{BB962C8B-B14F-4D97-AF65-F5344CB8AC3E}">
        <p14:creationId xmlns:p14="http://schemas.microsoft.com/office/powerpoint/2010/main" val="1009851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B5B9485-8FEC-4D1F-8C58-3B8F7F06D40D}"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C70708-8DF4-4B8B-9F5F-4049CAB84DDB}" type="slidenum">
              <a:rPr kumimoji="1" lang="ja-JP" altLang="en-US" smtClean="0"/>
              <a:t>‹#›</a:t>
            </a:fld>
            <a:endParaRPr kumimoji="1" lang="ja-JP" altLang="en-US"/>
          </a:p>
        </p:txBody>
      </p:sp>
    </p:spTree>
    <p:extLst>
      <p:ext uri="{BB962C8B-B14F-4D97-AF65-F5344CB8AC3E}">
        <p14:creationId xmlns:p14="http://schemas.microsoft.com/office/powerpoint/2010/main" val="2386579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B5B9485-8FEC-4D1F-8C58-3B8F7F06D40D}"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C70708-8DF4-4B8B-9F5F-4049CAB84DDB}" type="slidenum">
              <a:rPr kumimoji="1" lang="ja-JP" altLang="en-US" smtClean="0"/>
              <a:t>‹#›</a:t>
            </a:fld>
            <a:endParaRPr kumimoji="1" lang="ja-JP" altLang="en-US"/>
          </a:p>
        </p:txBody>
      </p:sp>
    </p:spTree>
    <p:extLst>
      <p:ext uri="{BB962C8B-B14F-4D97-AF65-F5344CB8AC3E}">
        <p14:creationId xmlns:p14="http://schemas.microsoft.com/office/powerpoint/2010/main" val="426128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B5B9485-8FEC-4D1F-8C58-3B8F7F06D40D}"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C70708-8DF4-4B8B-9F5F-4049CAB84DDB}" type="slidenum">
              <a:rPr kumimoji="1" lang="ja-JP" altLang="en-US" smtClean="0"/>
              <a:t>‹#›</a:t>
            </a:fld>
            <a:endParaRPr kumimoji="1" lang="ja-JP" altLang="en-US"/>
          </a:p>
        </p:txBody>
      </p:sp>
    </p:spTree>
    <p:extLst>
      <p:ext uri="{BB962C8B-B14F-4D97-AF65-F5344CB8AC3E}">
        <p14:creationId xmlns:p14="http://schemas.microsoft.com/office/powerpoint/2010/main" val="1854633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B5B9485-8FEC-4D1F-8C58-3B8F7F06D40D}"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C70708-8DF4-4B8B-9F5F-4049CAB84DDB}" type="slidenum">
              <a:rPr kumimoji="1" lang="ja-JP" altLang="en-US" smtClean="0"/>
              <a:t>‹#›</a:t>
            </a:fld>
            <a:endParaRPr kumimoji="1" lang="ja-JP" altLang="en-US"/>
          </a:p>
        </p:txBody>
      </p:sp>
    </p:spTree>
    <p:extLst>
      <p:ext uri="{BB962C8B-B14F-4D97-AF65-F5344CB8AC3E}">
        <p14:creationId xmlns:p14="http://schemas.microsoft.com/office/powerpoint/2010/main" val="808466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B5B9485-8FEC-4D1F-8C58-3B8F7F06D40D}" type="datetimeFigureOut">
              <a:rPr kumimoji="1" lang="ja-JP" altLang="en-US" smtClean="0"/>
              <a:t>2026/8/5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C70708-8DF4-4B8B-9F5F-4049CAB84DDB}" type="slidenum">
              <a:rPr kumimoji="1" lang="ja-JP" altLang="en-US" smtClean="0"/>
              <a:t>‹#›</a:t>
            </a:fld>
            <a:endParaRPr kumimoji="1" lang="ja-JP" altLang="en-US"/>
          </a:p>
        </p:txBody>
      </p:sp>
    </p:spTree>
    <p:extLst>
      <p:ext uri="{BB962C8B-B14F-4D97-AF65-F5344CB8AC3E}">
        <p14:creationId xmlns:p14="http://schemas.microsoft.com/office/powerpoint/2010/main" val="1982059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B5B9485-8FEC-4D1F-8C58-3B8F7F06D40D}" type="datetimeFigureOut">
              <a:rPr kumimoji="1" lang="ja-JP" altLang="en-US" smtClean="0"/>
              <a:t>2026/8/5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AC70708-8DF4-4B8B-9F5F-4049CAB84DDB}" type="slidenum">
              <a:rPr kumimoji="1" lang="ja-JP" altLang="en-US" smtClean="0"/>
              <a:t>‹#›</a:t>
            </a:fld>
            <a:endParaRPr kumimoji="1" lang="ja-JP" altLang="en-US"/>
          </a:p>
        </p:txBody>
      </p:sp>
    </p:spTree>
    <p:extLst>
      <p:ext uri="{BB962C8B-B14F-4D97-AF65-F5344CB8AC3E}">
        <p14:creationId xmlns:p14="http://schemas.microsoft.com/office/powerpoint/2010/main" val="89127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B5B9485-8FEC-4D1F-8C58-3B8F7F06D40D}" type="datetimeFigureOut">
              <a:rPr kumimoji="1" lang="ja-JP" altLang="en-US" smtClean="0"/>
              <a:t>2026/8/5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AC70708-8DF4-4B8B-9F5F-4049CAB84DDB}" type="slidenum">
              <a:rPr kumimoji="1" lang="ja-JP" altLang="en-US" smtClean="0"/>
              <a:t>‹#›</a:t>
            </a:fld>
            <a:endParaRPr kumimoji="1" lang="ja-JP" altLang="en-US"/>
          </a:p>
        </p:txBody>
      </p:sp>
    </p:spTree>
    <p:extLst>
      <p:ext uri="{BB962C8B-B14F-4D97-AF65-F5344CB8AC3E}">
        <p14:creationId xmlns:p14="http://schemas.microsoft.com/office/powerpoint/2010/main" val="3407378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B5B9485-8FEC-4D1F-8C58-3B8F7F06D40D}" type="datetimeFigureOut">
              <a:rPr kumimoji="1" lang="ja-JP" altLang="en-US" smtClean="0"/>
              <a:t>2026/8/5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AC70708-8DF4-4B8B-9F5F-4049CAB84DDB}" type="slidenum">
              <a:rPr kumimoji="1" lang="ja-JP" altLang="en-US" smtClean="0"/>
              <a:t>‹#›</a:t>
            </a:fld>
            <a:endParaRPr kumimoji="1" lang="ja-JP" altLang="en-US"/>
          </a:p>
        </p:txBody>
      </p:sp>
    </p:spTree>
    <p:extLst>
      <p:ext uri="{BB962C8B-B14F-4D97-AF65-F5344CB8AC3E}">
        <p14:creationId xmlns:p14="http://schemas.microsoft.com/office/powerpoint/2010/main" val="1547801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5B9485-8FEC-4D1F-8C58-3B8F7F06D40D}" type="datetimeFigureOut">
              <a:rPr kumimoji="1" lang="ja-JP" altLang="en-US" smtClean="0"/>
              <a:t>2026/8/5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AC70708-8DF4-4B8B-9F5F-4049CAB84DDB}" type="slidenum">
              <a:rPr kumimoji="1" lang="ja-JP" altLang="en-US" smtClean="0"/>
              <a:t>‹#›</a:t>
            </a:fld>
            <a:endParaRPr kumimoji="1" lang="ja-JP" altLang="en-US"/>
          </a:p>
        </p:txBody>
      </p:sp>
    </p:spTree>
    <p:extLst>
      <p:ext uri="{BB962C8B-B14F-4D97-AF65-F5344CB8AC3E}">
        <p14:creationId xmlns:p14="http://schemas.microsoft.com/office/powerpoint/2010/main" val="1796804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B5B9485-8FEC-4D1F-8C58-3B8F7F06D40D}" type="datetimeFigureOut">
              <a:rPr kumimoji="1" lang="ja-JP" altLang="en-US" smtClean="0"/>
              <a:t>2026/8/5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AC70708-8DF4-4B8B-9F5F-4049CAB84DDB}" type="slidenum">
              <a:rPr kumimoji="1" lang="ja-JP" altLang="en-US" smtClean="0"/>
              <a:t>‹#›</a:t>
            </a:fld>
            <a:endParaRPr kumimoji="1" lang="ja-JP" altLang="en-US"/>
          </a:p>
        </p:txBody>
      </p:sp>
    </p:spTree>
    <p:extLst>
      <p:ext uri="{BB962C8B-B14F-4D97-AF65-F5344CB8AC3E}">
        <p14:creationId xmlns:p14="http://schemas.microsoft.com/office/powerpoint/2010/main" val="1105129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B5B9485-8FEC-4D1F-8C58-3B8F7F06D40D}" type="datetimeFigureOut">
              <a:rPr kumimoji="1" lang="ja-JP" altLang="en-US" smtClean="0"/>
              <a:t>2026/8/5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AC70708-8DF4-4B8B-9F5F-4049CAB84DDB}" type="slidenum">
              <a:rPr kumimoji="1" lang="ja-JP" altLang="en-US" smtClean="0"/>
              <a:t>‹#›</a:t>
            </a:fld>
            <a:endParaRPr kumimoji="1" lang="ja-JP" altLang="en-US"/>
          </a:p>
        </p:txBody>
      </p:sp>
    </p:spTree>
    <p:extLst>
      <p:ext uri="{BB962C8B-B14F-4D97-AF65-F5344CB8AC3E}">
        <p14:creationId xmlns:p14="http://schemas.microsoft.com/office/powerpoint/2010/main" val="75171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5B9485-8FEC-4D1F-8C58-3B8F7F06D40D}" type="datetimeFigureOut">
              <a:rPr kumimoji="1" lang="ja-JP" altLang="en-US" smtClean="0"/>
              <a:t>2026/8/5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C70708-8DF4-4B8B-9F5F-4049CAB84DDB}" type="slidenum">
              <a:rPr kumimoji="1" lang="ja-JP" altLang="en-US" smtClean="0"/>
              <a:t>‹#›</a:t>
            </a:fld>
            <a:endParaRPr kumimoji="1" lang="ja-JP" altLang="en-US"/>
          </a:p>
        </p:txBody>
      </p:sp>
    </p:spTree>
    <p:extLst>
      <p:ext uri="{BB962C8B-B14F-4D97-AF65-F5344CB8AC3E}">
        <p14:creationId xmlns:p14="http://schemas.microsoft.com/office/powerpoint/2010/main" val="42883551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en-US" altLang="ja-JP" sz="7200" dirty="0">
                <a:latin typeface="Century Schoolbook" panose="02040604050505020304" pitchFamily="18" charset="0"/>
              </a:rPr>
              <a:t>Small Talk</a:t>
            </a:r>
            <a:r>
              <a:rPr kumimoji="1" lang="ja-JP" altLang="en-US" dirty="0">
                <a:latin typeface="Century Schoolbook" panose="02040604050505020304" pitchFamily="18" charset="0"/>
              </a:rPr>
              <a:t>のやり方</a:t>
            </a:r>
          </a:p>
        </p:txBody>
      </p:sp>
      <p:sp>
        <p:nvSpPr>
          <p:cNvPr id="3" name="サブタイトル 2"/>
          <p:cNvSpPr>
            <a:spLocks noGrp="1"/>
          </p:cNvSpPr>
          <p:nvPr>
            <p:ph type="subTitle" idx="1"/>
          </p:nvPr>
        </p:nvSpPr>
        <p:spPr/>
        <p:txBody>
          <a:bodyPr/>
          <a:lstStyle/>
          <a:p>
            <a:r>
              <a:rPr kumimoji="1" lang="en-US" altLang="ja-JP" dirty="0"/>
              <a:t>Small Talk</a:t>
            </a:r>
            <a:r>
              <a:rPr kumimoji="1" lang="ja-JP" altLang="en-US" dirty="0"/>
              <a:t>の実践ガイド</a:t>
            </a:r>
          </a:p>
        </p:txBody>
      </p:sp>
    </p:spTree>
    <p:extLst>
      <p:ext uri="{BB962C8B-B14F-4D97-AF65-F5344CB8AC3E}">
        <p14:creationId xmlns:p14="http://schemas.microsoft.com/office/powerpoint/2010/main" val="689452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913245" y="6543864"/>
            <a:ext cx="6705600" cy="24204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grpSp>
        <p:nvGrpSpPr>
          <p:cNvPr id="9" name="グループ化 8"/>
          <p:cNvGrpSpPr/>
          <p:nvPr/>
        </p:nvGrpSpPr>
        <p:grpSpPr>
          <a:xfrm>
            <a:off x="1911653" y="4920791"/>
            <a:ext cx="887322" cy="1081407"/>
            <a:chOff x="2034988" y="1913466"/>
            <a:chExt cx="1156448" cy="1430370"/>
          </a:xfrm>
        </p:grpSpPr>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6" name="正方形/長方形 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 name="グループ化 9"/>
          <p:cNvGrpSpPr/>
          <p:nvPr/>
        </p:nvGrpSpPr>
        <p:grpSpPr>
          <a:xfrm>
            <a:off x="1871836" y="388444"/>
            <a:ext cx="910701" cy="1102937"/>
            <a:chOff x="3585884" y="1896532"/>
            <a:chExt cx="1156447" cy="1447302"/>
          </a:xfrm>
        </p:grpSpPr>
        <p:pic>
          <p:nvPicPr>
            <p:cNvPr id="8" name="図 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7" name="正方形/長方形 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0" name="グループ化 79"/>
          <p:cNvGrpSpPr/>
          <p:nvPr/>
        </p:nvGrpSpPr>
        <p:grpSpPr>
          <a:xfrm>
            <a:off x="1875517" y="3753438"/>
            <a:ext cx="887322" cy="1081407"/>
            <a:chOff x="2034988" y="1913466"/>
            <a:chExt cx="1156448" cy="1430370"/>
          </a:xfrm>
        </p:grpSpPr>
        <p:pic>
          <p:nvPicPr>
            <p:cNvPr id="81" name="図 8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2" name="正方形/長方形 8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3" name="グループ化 82"/>
          <p:cNvGrpSpPr/>
          <p:nvPr/>
        </p:nvGrpSpPr>
        <p:grpSpPr>
          <a:xfrm>
            <a:off x="1900690" y="1518766"/>
            <a:ext cx="910701" cy="1102937"/>
            <a:chOff x="3585884" y="1896532"/>
            <a:chExt cx="1156447" cy="1447302"/>
          </a:xfrm>
        </p:grpSpPr>
        <p:pic>
          <p:nvPicPr>
            <p:cNvPr id="84" name="図 8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85" name="正方形/長方形 8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6" name="グループ化 85"/>
          <p:cNvGrpSpPr/>
          <p:nvPr/>
        </p:nvGrpSpPr>
        <p:grpSpPr>
          <a:xfrm>
            <a:off x="773876" y="2585507"/>
            <a:ext cx="887322" cy="1081407"/>
            <a:chOff x="2034988" y="1913466"/>
            <a:chExt cx="1156448" cy="1430370"/>
          </a:xfrm>
        </p:grpSpPr>
        <p:pic>
          <p:nvPicPr>
            <p:cNvPr id="87" name="図 8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8" name="正方形/長方形 8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9" name="グループ化 88"/>
          <p:cNvGrpSpPr/>
          <p:nvPr/>
        </p:nvGrpSpPr>
        <p:grpSpPr>
          <a:xfrm>
            <a:off x="1895198" y="2633440"/>
            <a:ext cx="910701" cy="1102937"/>
            <a:chOff x="3585884" y="1896532"/>
            <a:chExt cx="1156447" cy="1447302"/>
          </a:xfrm>
        </p:grpSpPr>
        <p:pic>
          <p:nvPicPr>
            <p:cNvPr id="90" name="図 8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1" name="正方形/長方形 9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2" name="グループ化 91"/>
          <p:cNvGrpSpPr/>
          <p:nvPr/>
        </p:nvGrpSpPr>
        <p:grpSpPr>
          <a:xfrm>
            <a:off x="733321" y="3719980"/>
            <a:ext cx="887322" cy="1081407"/>
            <a:chOff x="2034988" y="1913466"/>
            <a:chExt cx="1156448" cy="1430370"/>
          </a:xfrm>
        </p:grpSpPr>
        <p:pic>
          <p:nvPicPr>
            <p:cNvPr id="93" name="図 9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94" name="正方形/長方形 9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5" name="グループ化 94"/>
          <p:cNvGrpSpPr/>
          <p:nvPr/>
        </p:nvGrpSpPr>
        <p:grpSpPr>
          <a:xfrm>
            <a:off x="768056" y="1472154"/>
            <a:ext cx="910701" cy="1102937"/>
            <a:chOff x="3585884" y="1896532"/>
            <a:chExt cx="1156447" cy="1447302"/>
          </a:xfrm>
        </p:grpSpPr>
        <p:pic>
          <p:nvPicPr>
            <p:cNvPr id="96" name="図 9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7" name="正方形/長方形 9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8" name="グループ化 97"/>
          <p:cNvGrpSpPr/>
          <p:nvPr/>
        </p:nvGrpSpPr>
        <p:grpSpPr>
          <a:xfrm>
            <a:off x="777316" y="4920791"/>
            <a:ext cx="887322" cy="1081407"/>
            <a:chOff x="2034988" y="1913466"/>
            <a:chExt cx="1156448" cy="1430370"/>
          </a:xfrm>
        </p:grpSpPr>
        <p:pic>
          <p:nvPicPr>
            <p:cNvPr id="99" name="図 9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0" name="正方形/長方形 9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1" name="グループ化 100"/>
          <p:cNvGrpSpPr/>
          <p:nvPr/>
        </p:nvGrpSpPr>
        <p:grpSpPr>
          <a:xfrm>
            <a:off x="777481" y="378644"/>
            <a:ext cx="910701" cy="1102937"/>
            <a:chOff x="3585884" y="1896532"/>
            <a:chExt cx="1156447" cy="1447302"/>
          </a:xfrm>
        </p:grpSpPr>
        <p:pic>
          <p:nvPicPr>
            <p:cNvPr id="102" name="図 10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3" name="正方形/長方形 10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4" name="グループ化 103"/>
          <p:cNvGrpSpPr/>
          <p:nvPr/>
        </p:nvGrpSpPr>
        <p:grpSpPr>
          <a:xfrm>
            <a:off x="4628144" y="4875228"/>
            <a:ext cx="887322" cy="1081407"/>
            <a:chOff x="2034988" y="1913466"/>
            <a:chExt cx="1156448" cy="1430370"/>
          </a:xfrm>
        </p:grpSpPr>
        <p:pic>
          <p:nvPicPr>
            <p:cNvPr id="105" name="図 10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6" name="正方形/長方形 10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7" name="グループ化 106"/>
          <p:cNvGrpSpPr/>
          <p:nvPr/>
        </p:nvGrpSpPr>
        <p:grpSpPr>
          <a:xfrm>
            <a:off x="4587316" y="333078"/>
            <a:ext cx="910701" cy="1102937"/>
            <a:chOff x="3585884" y="1896532"/>
            <a:chExt cx="1156447" cy="1447302"/>
          </a:xfrm>
        </p:grpSpPr>
        <p:pic>
          <p:nvPicPr>
            <p:cNvPr id="108" name="図 10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9" name="正方形/長方形 10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0" name="グループ化 109"/>
          <p:cNvGrpSpPr/>
          <p:nvPr/>
        </p:nvGrpSpPr>
        <p:grpSpPr>
          <a:xfrm>
            <a:off x="4592008" y="3707875"/>
            <a:ext cx="887322" cy="1081407"/>
            <a:chOff x="2034988" y="1913466"/>
            <a:chExt cx="1156448" cy="1430370"/>
          </a:xfrm>
        </p:grpSpPr>
        <p:pic>
          <p:nvPicPr>
            <p:cNvPr id="111" name="図 11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12" name="正方形/長方形 11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3" name="グループ化 112"/>
          <p:cNvGrpSpPr/>
          <p:nvPr/>
        </p:nvGrpSpPr>
        <p:grpSpPr>
          <a:xfrm>
            <a:off x="4610861" y="1435902"/>
            <a:ext cx="910701" cy="1102937"/>
            <a:chOff x="3585884" y="1896532"/>
            <a:chExt cx="1156447" cy="1447302"/>
          </a:xfrm>
        </p:grpSpPr>
        <p:pic>
          <p:nvPicPr>
            <p:cNvPr id="114" name="図 11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15" name="正方形/長方形 11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6" name="グループ化 115"/>
          <p:cNvGrpSpPr/>
          <p:nvPr/>
        </p:nvGrpSpPr>
        <p:grpSpPr>
          <a:xfrm>
            <a:off x="3493972" y="2573020"/>
            <a:ext cx="887322" cy="1081407"/>
            <a:chOff x="2034988" y="1913466"/>
            <a:chExt cx="1156448" cy="1430370"/>
          </a:xfrm>
        </p:grpSpPr>
        <p:pic>
          <p:nvPicPr>
            <p:cNvPr id="117" name="図 11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18" name="正方形/長方形 11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9" name="グループ化 118"/>
          <p:cNvGrpSpPr/>
          <p:nvPr/>
        </p:nvGrpSpPr>
        <p:grpSpPr>
          <a:xfrm>
            <a:off x="4599876" y="2552948"/>
            <a:ext cx="910701" cy="1102937"/>
            <a:chOff x="3585884" y="1896532"/>
            <a:chExt cx="1156447" cy="1447302"/>
          </a:xfrm>
        </p:grpSpPr>
        <p:pic>
          <p:nvPicPr>
            <p:cNvPr id="120" name="図 11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1" name="正方形/長方形 12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2" name="グループ化 121"/>
          <p:cNvGrpSpPr/>
          <p:nvPr/>
        </p:nvGrpSpPr>
        <p:grpSpPr>
          <a:xfrm>
            <a:off x="3512032" y="3685068"/>
            <a:ext cx="887322" cy="1081407"/>
            <a:chOff x="2034988" y="1913466"/>
            <a:chExt cx="1156448" cy="1430370"/>
          </a:xfrm>
        </p:grpSpPr>
        <p:pic>
          <p:nvPicPr>
            <p:cNvPr id="123" name="図 12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24" name="正方形/長方形 12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5" name="グループ化 124"/>
          <p:cNvGrpSpPr/>
          <p:nvPr/>
        </p:nvGrpSpPr>
        <p:grpSpPr>
          <a:xfrm>
            <a:off x="3484547" y="1426591"/>
            <a:ext cx="910701" cy="1102937"/>
            <a:chOff x="3585884" y="1896532"/>
            <a:chExt cx="1156447" cy="1447302"/>
          </a:xfrm>
        </p:grpSpPr>
        <p:pic>
          <p:nvPicPr>
            <p:cNvPr id="126" name="図 12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7" name="正方形/長方形 12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8" name="グループ化 127"/>
          <p:cNvGrpSpPr/>
          <p:nvPr/>
        </p:nvGrpSpPr>
        <p:grpSpPr>
          <a:xfrm>
            <a:off x="3497204" y="4871944"/>
            <a:ext cx="887322" cy="1081407"/>
            <a:chOff x="2034988" y="1913466"/>
            <a:chExt cx="1156448" cy="1430370"/>
          </a:xfrm>
        </p:grpSpPr>
        <p:pic>
          <p:nvPicPr>
            <p:cNvPr id="129" name="図 12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0" name="正方形/長方形 12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1" name="グループ化 130"/>
          <p:cNvGrpSpPr/>
          <p:nvPr/>
        </p:nvGrpSpPr>
        <p:grpSpPr>
          <a:xfrm>
            <a:off x="3493972" y="333081"/>
            <a:ext cx="910701" cy="1102937"/>
            <a:chOff x="3585884" y="1896532"/>
            <a:chExt cx="1156447" cy="1447302"/>
          </a:xfrm>
        </p:grpSpPr>
        <p:pic>
          <p:nvPicPr>
            <p:cNvPr id="132" name="図 13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3" name="正方形/長方形 13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4" name="グループ化 133"/>
          <p:cNvGrpSpPr/>
          <p:nvPr/>
        </p:nvGrpSpPr>
        <p:grpSpPr>
          <a:xfrm>
            <a:off x="7399624" y="4837521"/>
            <a:ext cx="887322" cy="1081407"/>
            <a:chOff x="2034988" y="1913466"/>
            <a:chExt cx="1156448" cy="1430370"/>
          </a:xfrm>
        </p:grpSpPr>
        <p:pic>
          <p:nvPicPr>
            <p:cNvPr id="135" name="図 13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6" name="正方形/長方形 13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7" name="グループ化 136"/>
          <p:cNvGrpSpPr/>
          <p:nvPr/>
        </p:nvGrpSpPr>
        <p:grpSpPr>
          <a:xfrm>
            <a:off x="7349536" y="306085"/>
            <a:ext cx="910701" cy="1102937"/>
            <a:chOff x="3585884" y="1896532"/>
            <a:chExt cx="1156447" cy="1447302"/>
          </a:xfrm>
        </p:grpSpPr>
        <p:pic>
          <p:nvPicPr>
            <p:cNvPr id="138" name="図 13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9" name="正方形/長方形 13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0" name="グループ化 139"/>
          <p:cNvGrpSpPr/>
          <p:nvPr/>
        </p:nvGrpSpPr>
        <p:grpSpPr>
          <a:xfrm>
            <a:off x="7363488" y="3670168"/>
            <a:ext cx="887322" cy="1081407"/>
            <a:chOff x="2034988" y="1913466"/>
            <a:chExt cx="1156448" cy="1430370"/>
          </a:xfrm>
        </p:grpSpPr>
        <p:pic>
          <p:nvPicPr>
            <p:cNvPr id="141" name="図 14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2" name="正方形/長方形 14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3" name="グループ化 142"/>
          <p:cNvGrpSpPr/>
          <p:nvPr/>
        </p:nvGrpSpPr>
        <p:grpSpPr>
          <a:xfrm>
            <a:off x="7359821" y="1398307"/>
            <a:ext cx="910701" cy="1102937"/>
            <a:chOff x="3585884" y="1896532"/>
            <a:chExt cx="1156447" cy="1447302"/>
          </a:xfrm>
        </p:grpSpPr>
        <p:pic>
          <p:nvPicPr>
            <p:cNvPr id="144" name="図 14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45" name="正方形/長方形 14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6" name="グループ化 145"/>
          <p:cNvGrpSpPr/>
          <p:nvPr/>
        </p:nvGrpSpPr>
        <p:grpSpPr>
          <a:xfrm>
            <a:off x="6308998" y="2514570"/>
            <a:ext cx="887322" cy="1081407"/>
            <a:chOff x="2034988" y="1913466"/>
            <a:chExt cx="1156448" cy="1430370"/>
          </a:xfrm>
        </p:grpSpPr>
        <p:pic>
          <p:nvPicPr>
            <p:cNvPr id="147" name="図 14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8" name="正方形/長方形 14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9" name="グループ化 148"/>
          <p:cNvGrpSpPr/>
          <p:nvPr/>
        </p:nvGrpSpPr>
        <p:grpSpPr>
          <a:xfrm>
            <a:off x="7388258" y="2491441"/>
            <a:ext cx="910701" cy="1102937"/>
            <a:chOff x="3585884" y="1896532"/>
            <a:chExt cx="1156447" cy="1447302"/>
          </a:xfrm>
        </p:grpSpPr>
        <p:pic>
          <p:nvPicPr>
            <p:cNvPr id="150" name="図 14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1" name="正方形/長方形 15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2" name="グループ化 151"/>
          <p:cNvGrpSpPr/>
          <p:nvPr/>
        </p:nvGrpSpPr>
        <p:grpSpPr>
          <a:xfrm>
            <a:off x="6276634" y="3635540"/>
            <a:ext cx="887322" cy="1081407"/>
            <a:chOff x="2034988" y="1913466"/>
            <a:chExt cx="1156448" cy="1430370"/>
          </a:xfrm>
        </p:grpSpPr>
        <p:pic>
          <p:nvPicPr>
            <p:cNvPr id="153" name="図 15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54" name="正方形/長方形 15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5" name="グループ化 154"/>
          <p:cNvGrpSpPr/>
          <p:nvPr/>
        </p:nvGrpSpPr>
        <p:grpSpPr>
          <a:xfrm>
            <a:off x="6256027" y="1388884"/>
            <a:ext cx="910701" cy="1102937"/>
            <a:chOff x="3585884" y="1896532"/>
            <a:chExt cx="1156447" cy="1447302"/>
          </a:xfrm>
        </p:grpSpPr>
        <p:pic>
          <p:nvPicPr>
            <p:cNvPr id="156" name="図 15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7" name="正方形/長方形 15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8" name="グループ化 157"/>
          <p:cNvGrpSpPr/>
          <p:nvPr/>
        </p:nvGrpSpPr>
        <p:grpSpPr>
          <a:xfrm>
            <a:off x="6313515" y="4856545"/>
            <a:ext cx="887322" cy="1081407"/>
            <a:chOff x="2034988" y="1913466"/>
            <a:chExt cx="1156448" cy="1430370"/>
          </a:xfrm>
        </p:grpSpPr>
        <p:pic>
          <p:nvPicPr>
            <p:cNvPr id="159" name="図 15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60" name="正方形/長方形 15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61" name="グループ化 160"/>
          <p:cNvGrpSpPr/>
          <p:nvPr/>
        </p:nvGrpSpPr>
        <p:grpSpPr>
          <a:xfrm>
            <a:off x="6265452" y="295374"/>
            <a:ext cx="910701" cy="1102937"/>
            <a:chOff x="3585884" y="1896532"/>
            <a:chExt cx="1156447" cy="1447302"/>
          </a:xfrm>
        </p:grpSpPr>
        <p:pic>
          <p:nvPicPr>
            <p:cNvPr id="162" name="図 16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63" name="正方形/長方形 16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sp>
        <p:nvSpPr>
          <p:cNvPr id="2" name="矢印: 左右 1">
            <a:extLst>
              <a:ext uri="{FF2B5EF4-FFF2-40B4-BE49-F238E27FC236}">
                <a16:creationId xmlns:a16="http://schemas.microsoft.com/office/drawing/2014/main" id="{F1653DD2-B001-61B4-AA07-FB1F7EC0C738}"/>
              </a:ext>
            </a:extLst>
          </p:cNvPr>
          <p:cNvSpPr/>
          <p:nvPr/>
        </p:nvSpPr>
        <p:spPr>
          <a:xfrm>
            <a:off x="1480544" y="5122068"/>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左右 2">
            <a:extLst>
              <a:ext uri="{FF2B5EF4-FFF2-40B4-BE49-F238E27FC236}">
                <a16:creationId xmlns:a16="http://schemas.microsoft.com/office/drawing/2014/main" id="{99BE8055-272F-0D1E-2EB3-C5C7136FFA4A}"/>
              </a:ext>
            </a:extLst>
          </p:cNvPr>
          <p:cNvSpPr/>
          <p:nvPr/>
        </p:nvSpPr>
        <p:spPr>
          <a:xfrm>
            <a:off x="1466426" y="3999390"/>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矢印: 左右 10">
            <a:extLst>
              <a:ext uri="{FF2B5EF4-FFF2-40B4-BE49-F238E27FC236}">
                <a16:creationId xmlns:a16="http://schemas.microsoft.com/office/drawing/2014/main" id="{B8597788-8409-8CC9-8BD3-BCD98316F9CE}"/>
              </a:ext>
            </a:extLst>
          </p:cNvPr>
          <p:cNvSpPr/>
          <p:nvPr/>
        </p:nvSpPr>
        <p:spPr>
          <a:xfrm>
            <a:off x="1480544" y="2801036"/>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矢印: 左右 11">
            <a:extLst>
              <a:ext uri="{FF2B5EF4-FFF2-40B4-BE49-F238E27FC236}">
                <a16:creationId xmlns:a16="http://schemas.microsoft.com/office/drawing/2014/main" id="{2BD87FE2-EE7F-B8B1-5125-B33AFA4426AA}"/>
              </a:ext>
            </a:extLst>
          </p:cNvPr>
          <p:cNvSpPr/>
          <p:nvPr/>
        </p:nvSpPr>
        <p:spPr>
          <a:xfrm>
            <a:off x="1494553" y="1687559"/>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左右 12">
            <a:extLst>
              <a:ext uri="{FF2B5EF4-FFF2-40B4-BE49-F238E27FC236}">
                <a16:creationId xmlns:a16="http://schemas.microsoft.com/office/drawing/2014/main" id="{8091BA54-9765-9D61-B14C-DDD22570E823}"/>
              </a:ext>
            </a:extLst>
          </p:cNvPr>
          <p:cNvSpPr/>
          <p:nvPr/>
        </p:nvSpPr>
        <p:spPr>
          <a:xfrm>
            <a:off x="1466426" y="609437"/>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矢印: 左右 13">
            <a:extLst>
              <a:ext uri="{FF2B5EF4-FFF2-40B4-BE49-F238E27FC236}">
                <a16:creationId xmlns:a16="http://schemas.microsoft.com/office/drawing/2014/main" id="{139B15CC-C401-9520-A0D0-E398ACC3D575}"/>
              </a:ext>
            </a:extLst>
          </p:cNvPr>
          <p:cNvSpPr/>
          <p:nvPr/>
        </p:nvSpPr>
        <p:spPr>
          <a:xfrm>
            <a:off x="4220818" y="5061206"/>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矢印: 左右 14">
            <a:extLst>
              <a:ext uri="{FF2B5EF4-FFF2-40B4-BE49-F238E27FC236}">
                <a16:creationId xmlns:a16="http://schemas.microsoft.com/office/drawing/2014/main" id="{887BBA7B-4E1D-4EA5-3285-482F16B647E7}"/>
              </a:ext>
            </a:extLst>
          </p:cNvPr>
          <p:cNvSpPr/>
          <p:nvPr/>
        </p:nvSpPr>
        <p:spPr>
          <a:xfrm>
            <a:off x="4206700" y="3938528"/>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矢印: 左右 15">
            <a:extLst>
              <a:ext uri="{FF2B5EF4-FFF2-40B4-BE49-F238E27FC236}">
                <a16:creationId xmlns:a16="http://schemas.microsoft.com/office/drawing/2014/main" id="{E3FDF6BF-0B6A-1F6E-E827-FC5B103B6F48}"/>
              </a:ext>
            </a:extLst>
          </p:cNvPr>
          <p:cNvSpPr/>
          <p:nvPr/>
        </p:nvSpPr>
        <p:spPr>
          <a:xfrm>
            <a:off x="4220818" y="2740174"/>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矢印: 左右 16">
            <a:extLst>
              <a:ext uri="{FF2B5EF4-FFF2-40B4-BE49-F238E27FC236}">
                <a16:creationId xmlns:a16="http://schemas.microsoft.com/office/drawing/2014/main" id="{08ABFB70-DF4E-8E87-F5E2-36E235DACE4A}"/>
              </a:ext>
            </a:extLst>
          </p:cNvPr>
          <p:cNvSpPr/>
          <p:nvPr/>
        </p:nvSpPr>
        <p:spPr>
          <a:xfrm>
            <a:off x="4234827" y="1626697"/>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矢印: 左右 17">
            <a:extLst>
              <a:ext uri="{FF2B5EF4-FFF2-40B4-BE49-F238E27FC236}">
                <a16:creationId xmlns:a16="http://schemas.microsoft.com/office/drawing/2014/main" id="{007D6732-151D-4026-EFA8-706C3143B24C}"/>
              </a:ext>
            </a:extLst>
          </p:cNvPr>
          <p:cNvSpPr/>
          <p:nvPr/>
        </p:nvSpPr>
        <p:spPr>
          <a:xfrm>
            <a:off x="4206700" y="548575"/>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左右 18">
            <a:extLst>
              <a:ext uri="{FF2B5EF4-FFF2-40B4-BE49-F238E27FC236}">
                <a16:creationId xmlns:a16="http://schemas.microsoft.com/office/drawing/2014/main" id="{CEA4F295-D369-55E3-3A21-F2FE3DEF662C}"/>
              </a:ext>
            </a:extLst>
          </p:cNvPr>
          <p:cNvSpPr/>
          <p:nvPr/>
        </p:nvSpPr>
        <p:spPr>
          <a:xfrm>
            <a:off x="6969543" y="5043362"/>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矢印: 左右 19">
            <a:extLst>
              <a:ext uri="{FF2B5EF4-FFF2-40B4-BE49-F238E27FC236}">
                <a16:creationId xmlns:a16="http://schemas.microsoft.com/office/drawing/2014/main" id="{0B72CA88-7A0E-6B27-7862-8B75C13D7F29}"/>
              </a:ext>
            </a:extLst>
          </p:cNvPr>
          <p:cNvSpPr/>
          <p:nvPr/>
        </p:nvSpPr>
        <p:spPr>
          <a:xfrm>
            <a:off x="6955425" y="3920684"/>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矢印: 左右 20">
            <a:extLst>
              <a:ext uri="{FF2B5EF4-FFF2-40B4-BE49-F238E27FC236}">
                <a16:creationId xmlns:a16="http://schemas.microsoft.com/office/drawing/2014/main" id="{A6126EC5-2BA7-E0ED-D504-A6D58A28D3D9}"/>
              </a:ext>
            </a:extLst>
          </p:cNvPr>
          <p:cNvSpPr/>
          <p:nvPr/>
        </p:nvSpPr>
        <p:spPr>
          <a:xfrm>
            <a:off x="6969543" y="2722330"/>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矢印: 左右 21">
            <a:extLst>
              <a:ext uri="{FF2B5EF4-FFF2-40B4-BE49-F238E27FC236}">
                <a16:creationId xmlns:a16="http://schemas.microsoft.com/office/drawing/2014/main" id="{6DF154BC-E8D2-00AC-C9DB-E77835CCD9E9}"/>
              </a:ext>
            </a:extLst>
          </p:cNvPr>
          <p:cNvSpPr/>
          <p:nvPr/>
        </p:nvSpPr>
        <p:spPr>
          <a:xfrm>
            <a:off x="6983552" y="1608853"/>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矢印: 左右 22">
            <a:extLst>
              <a:ext uri="{FF2B5EF4-FFF2-40B4-BE49-F238E27FC236}">
                <a16:creationId xmlns:a16="http://schemas.microsoft.com/office/drawing/2014/main" id="{2628AB56-1619-05FF-9BFF-29C6D392B29A}"/>
              </a:ext>
            </a:extLst>
          </p:cNvPr>
          <p:cNvSpPr/>
          <p:nvPr/>
        </p:nvSpPr>
        <p:spPr>
          <a:xfrm>
            <a:off x="6955425" y="530731"/>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四角形: 角を丸くする 23">
            <a:extLst>
              <a:ext uri="{FF2B5EF4-FFF2-40B4-BE49-F238E27FC236}">
                <a16:creationId xmlns:a16="http://schemas.microsoft.com/office/drawing/2014/main" id="{98CF1399-222B-8A51-5065-56D27B33F3A8}"/>
              </a:ext>
            </a:extLst>
          </p:cNvPr>
          <p:cNvSpPr/>
          <p:nvPr/>
        </p:nvSpPr>
        <p:spPr>
          <a:xfrm>
            <a:off x="7533267" y="6005780"/>
            <a:ext cx="1350468" cy="5627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3200" dirty="0"/>
              <a:t>4</a:t>
            </a:r>
            <a:r>
              <a:rPr kumimoji="1" lang="ja-JP" altLang="en-US" sz="3200" dirty="0"/>
              <a:t>回目</a:t>
            </a:r>
            <a:endParaRPr kumimoji="1" lang="ja-JP" altLang="en-US" dirty="0"/>
          </a:p>
        </p:txBody>
      </p:sp>
    </p:spTree>
    <p:extLst>
      <p:ext uri="{BB962C8B-B14F-4D97-AF65-F5344CB8AC3E}">
        <p14:creationId xmlns:p14="http://schemas.microsoft.com/office/powerpoint/2010/main" val="2840364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outVertical)">
                                      <p:cBhvr>
                                        <p:cTn id="10" dur="500"/>
                                        <p:tgtEl>
                                          <p:spTgt spid="12"/>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outVertical)">
                                      <p:cBhvr>
                                        <p:cTn id="13" dur="500"/>
                                        <p:tgtEl>
                                          <p:spTgt spid="11"/>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outVertical)">
                                      <p:cBhvr>
                                        <p:cTn id="16" dur="500"/>
                                        <p:tgtEl>
                                          <p:spTgt spid="3"/>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outVertical)">
                                      <p:cBhvr>
                                        <p:cTn id="19" dur="500"/>
                                        <p:tgtEl>
                                          <p:spTgt spid="2"/>
                                        </p:tgtEl>
                                      </p:cBhvr>
                                    </p:animEffect>
                                  </p:childTnLst>
                                </p:cTn>
                              </p:par>
                              <p:par>
                                <p:cTn id="20" presetID="16" presetClass="entr" presetSubtype="37"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outVertical)">
                                      <p:cBhvr>
                                        <p:cTn id="22" dur="500"/>
                                        <p:tgtEl>
                                          <p:spTgt spid="18"/>
                                        </p:tgtEl>
                                      </p:cBhvr>
                                    </p:animEffect>
                                  </p:childTnLst>
                                </p:cTn>
                              </p:par>
                              <p:par>
                                <p:cTn id="23" presetID="16" presetClass="entr" presetSubtype="37"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arn(outVertical)">
                                      <p:cBhvr>
                                        <p:cTn id="25" dur="500"/>
                                        <p:tgtEl>
                                          <p:spTgt spid="17"/>
                                        </p:tgtEl>
                                      </p:cBhvr>
                                    </p:animEffect>
                                  </p:childTnLst>
                                </p:cTn>
                              </p:par>
                              <p:par>
                                <p:cTn id="26" presetID="16" presetClass="entr" presetSubtype="37"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outVertical)">
                                      <p:cBhvr>
                                        <p:cTn id="28" dur="500"/>
                                        <p:tgtEl>
                                          <p:spTgt spid="16"/>
                                        </p:tgtEl>
                                      </p:cBhvr>
                                    </p:animEffect>
                                  </p:childTnLst>
                                </p:cTn>
                              </p:par>
                              <p:par>
                                <p:cTn id="29" presetID="16" presetClass="entr" presetSubtype="37"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arn(outVertical)">
                                      <p:cBhvr>
                                        <p:cTn id="31" dur="500"/>
                                        <p:tgtEl>
                                          <p:spTgt spid="15"/>
                                        </p:tgtEl>
                                      </p:cBhvr>
                                    </p:animEffect>
                                  </p:childTnLst>
                                </p:cTn>
                              </p:par>
                              <p:par>
                                <p:cTn id="32" presetID="16" presetClass="entr" presetSubtype="37"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outVertical)">
                                      <p:cBhvr>
                                        <p:cTn id="34" dur="500"/>
                                        <p:tgtEl>
                                          <p:spTgt spid="14"/>
                                        </p:tgtEl>
                                      </p:cBhvr>
                                    </p:animEffect>
                                  </p:childTnLst>
                                </p:cTn>
                              </p:par>
                              <p:par>
                                <p:cTn id="35" presetID="16" presetClass="entr" presetSubtype="37"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outVertical)">
                                      <p:cBhvr>
                                        <p:cTn id="37" dur="500"/>
                                        <p:tgtEl>
                                          <p:spTgt spid="23"/>
                                        </p:tgtEl>
                                      </p:cBhvr>
                                    </p:animEffect>
                                  </p:childTnLst>
                                </p:cTn>
                              </p:par>
                              <p:par>
                                <p:cTn id="38" presetID="16" presetClass="entr" presetSubtype="37"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barn(outVertical)">
                                      <p:cBhvr>
                                        <p:cTn id="40" dur="500"/>
                                        <p:tgtEl>
                                          <p:spTgt spid="22"/>
                                        </p:tgtEl>
                                      </p:cBhvr>
                                    </p:animEffect>
                                  </p:childTnLst>
                                </p:cTn>
                              </p:par>
                              <p:par>
                                <p:cTn id="41" presetID="16" presetClass="entr" presetSubtype="37"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barn(outVertical)">
                                      <p:cBhvr>
                                        <p:cTn id="43" dur="500"/>
                                        <p:tgtEl>
                                          <p:spTgt spid="21"/>
                                        </p:tgtEl>
                                      </p:cBhvr>
                                    </p:animEffect>
                                  </p:childTnLst>
                                </p:cTn>
                              </p:par>
                              <p:par>
                                <p:cTn id="44" presetID="16" presetClass="entr" presetSubtype="37"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barn(outVertical)">
                                      <p:cBhvr>
                                        <p:cTn id="46" dur="500"/>
                                        <p:tgtEl>
                                          <p:spTgt spid="20"/>
                                        </p:tgtEl>
                                      </p:cBhvr>
                                    </p:animEffect>
                                  </p:childTnLst>
                                </p:cTn>
                              </p:par>
                              <p:par>
                                <p:cTn id="47" presetID="16" presetClass="entr" presetSubtype="37"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barn(outVertical)">
                                      <p:cBhvr>
                                        <p:cTn id="4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en-US" altLang="ja-JP" sz="7200" dirty="0">
                <a:latin typeface="Century Schoolbook" panose="02040604050505020304" pitchFamily="18" charset="0"/>
              </a:rPr>
              <a:t>Small Talk</a:t>
            </a:r>
            <a:r>
              <a:rPr kumimoji="1" lang="ja-JP" altLang="en-US" dirty="0">
                <a:latin typeface="Century Schoolbook" panose="02040604050505020304" pitchFamily="18" charset="0"/>
              </a:rPr>
              <a:t>のやり方</a:t>
            </a:r>
          </a:p>
        </p:txBody>
      </p:sp>
      <p:sp>
        <p:nvSpPr>
          <p:cNvPr id="3" name="サブタイトル 2"/>
          <p:cNvSpPr>
            <a:spLocks noGrp="1"/>
          </p:cNvSpPr>
          <p:nvPr>
            <p:ph type="subTitle" idx="1"/>
          </p:nvPr>
        </p:nvSpPr>
        <p:spPr/>
        <p:txBody>
          <a:bodyPr/>
          <a:lstStyle/>
          <a:p>
            <a:r>
              <a:rPr kumimoji="1" lang="ja-JP" altLang="en-US" dirty="0"/>
              <a:t>その他注意事項</a:t>
            </a:r>
          </a:p>
        </p:txBody>
      </p:sp>
    </p:spTree>
    <p:extLst>
      <p:ext uri="{BB962C8B-B14F-4D97-AF65-F5344CB8AC3E}">
        <p14:creationId xmlns:p14="http://schemas.microsoft.com/office/powerpoint/2010/main" val="2749463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913245" y="6543864"/>
            <a:ext cx="6705600" cy="24204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grpSp>
        <p:nvGrpSpPr>
          <p:cNvPr id="9" name="グループ化 8"/>
          <p:cNvGrpSpPr/>
          <p:nvPr/>
        </p:nvGrpSpPr>
        <p:grpSpPr>
          <a:xfrm>
            <a:off x="1911653" y="4920791"/>
            <a:ext cx="887322" cy="1081407"/>
            <a:chOff x="2034988" y="1913466"/>
            <a:chExt cx="1156448" cy="1430370"/>
          </a:xfrm>
        </p:grpSpPr>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6" name="正方形/長方形 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 name="グループ化 9"/>
          <p:cNvGrpSpPr/>
          <p:nvPr/>
        </p:nvGrpSpPr>
        <p:grpSpPr>
          <a:xfrm>
            <a:off x="794765" y="4911366"/>
            <a:ext cx="910701" cy="1102937"/>
            <a:chOff x="3585884" y="1896532"/>
            <a:chExt cx="1156447" cy="1447302"/>
          </a:xfrm>
        </p:grpSpPr>
        <p:pic>
          <p:nvPicPr>
            <p:cNvPr id="8" name="図 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7" name="正方形/長方形 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0" name="グループ化 79"/>
          <p:cNvGrpSpPr/>
          <p:nvPr/>
        </p:nvGrpSpPr>
        <p:grpSpPr>
          <a:xfrm>
            <a:off x="1875517" y="3753438"/>
            <a:ext cx="887322" cy="1081407"/>
            <a:chOff x="2034988" y="1913466"/>
            <a:chExt cx="1156448" cy="1430370"/>
          </a:xfrm>
        </p:grpSpPr>
        <p:pic>
          <p:nvPicPr>
            <p:cNvPr id="81" name="図 8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2" name="正方形/長方形 8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3" name="グループ化 82"/>
          <p:cNvGrpSpPr/>
          <p:nvPr/>
        </p:nvGrpSpPr>
        <p:grpSpPr>
          <a:xfrm>
            <a:off x="758629" y="3744013"/>
            <a:ext cx="910701" cy="1102937"/>
            <a:chOff x="3585884" y="1896532"/>
            <a:chExt cx="1156447" cy="1447302"/>
          </a:xfrm>
        </p:grpSpPr>
        <p:pic>
          <p:nvPicPr>
            <p:cNvPr id="84" name="図 8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85" name="正方形/長方形 8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6" name="グループ化 85"/>
          <p:cNvGrpSpPr/>
          <p:nvPr/>
        </p:nvGrpSpPr>
        <p:grpSpPr>
          <a:xfrm>
            <a:off x="1875517" y="2584515"/>
            <a:ext cx="887322" cy="1081407"/>
            <a:chOff x="2034988" y="1913466"/>
            <a:chExt cx="1156448" cy="1430370"/>
          </a:xfrm>
        </p:grpSpPr>
        <p:pic>
          <p:nvPicPr>
            <p:cNvPr id="87" name="図 8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8" name="正方形/長方形 8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9" name="グループ化 88"/>
          <p:cNvGrpSpPr/>
          <p:nvPr/>
        </p:nvGrpSpPr>
        <p:grpSpPr>
          <a:xfrm>
            <a:off x="758629" y="2575090"/>
            <a:ext cx="910701" cy="1102937"/>
            <a:chOff x="3585884" y="1896532"/>
            <a:chExt cx="1156447" cy="1447302"/>
          </a:xfrm>
        </p:grpSpPr>
        <p:pic>
          <p:nvPicPr>
            <p:cNvPr id="90" name="図 8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1" name="正方形/長方形 9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2" name="グループ化 91"/>
          <p:cNvGrpSpPr/>
          <p:nvPr/>
        </p:nvGrpSpPr>
        <p:grpSpPr>
          <a:xfrm>
            <a:off x="1884944" y="1481579"/>
            <a:ext cx="887322" cy="1081407"/>
            <a:chOff x="2034988" y="1913466"/>
            <a:chExt cx="1156448" cy="1430370"/>
          </a:xfrm>
        </p:grpSpPr>
        <p:pic>
          <p:nvPicPr>
            <p:cNvPr id="93" name="図 9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94" name="正方形/長方形 9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5" name="グループ化 94"/>
          <p:cNvGrpSpPr/>
          <p:nvPr/>
        </p:nvGrpSpPr>
        <p:grpSpPr>
          <a:xfrm>
            <a:off x="768056" y="1472154"/>
            <a:ext cx="910701" cy="1102937"/>
            <a:chOff x="3585884" y="1896532"/>
            <a:chExt cx="1156447" cy="1447302"/>
          </a:xfrm>
        </p:grpSpPr>
        <p:pic>
          <p:nvPicPr>
            <p:cNvPr id="96" name="図 9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7" name="正方形/長方形 9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8" name="グループ化 97"/>
          <p:cNvGrpSpPr/>
          <p:nvPr/>
        </p:nvGrpSpPr>
        <p:grpSpPr>
          <a:xfrm>
            <a:off x="1894369" y="388069"/>
            <a:ext cx="887322" cy="1081407"/>
            <a:chOff x="2034988" y="1913466"/>
            <a:chExt cx="1156448" cy="1430370"/>
          </a:xfrm>
        </p:grpSpPr>
        <p:pic>
          <p:nvPicPr>
            <p:cNvPr id="99" name="図 9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0" name="正方形/長方形 9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1" name="グループ化 100"/>
          <p:cNvGrpSpPr/>
          <p:nvPr/>
        </p:nvGrpSpPr>
        <p:grpSpPr>
          <a:xfrm>
            <a:off x="777481" y="378644"/>
            <a:ext cx="910701" cy="1102937"/>
            <a:chOff x="3585884" y="1896532"/>
            <a:chExt cx="1156447" cy="1447302"/>
          </a:xfrm>
        </p:grpSpPr>
        <p:pic>
          <p:nvPicPr>
            <p:cNvPr id="102" name="図 10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3" name="正方形/長方形 10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4" name="グループ化 103"/>
          <p:cNvGrpSpPr/>
          <p:nvPr/>
        </p:nvGrpSpPr>
        <p:grpSpPr>
          <a:xfrm>
            <a:off x="4628144" y="4875228"/>
            <a:ext cx="887322" cy="1081407"/>
            <a:chOff x="2034988" y="1913466"/>
            <a:chExt cx="1156448" cy="1430370"/>
          </a:xfrm>
        </p:grpSpPr>
        <p:pic>
          <p:nvPicPr>
            <p:cNvPr id="105" name="図 10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6" name="正方形/長方形 10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7" name="グループ化 106"/>
          <p:cNvGrpSpPr/>
          <p:nvPr/>
        </p:nvGrpSpPr>
        <p:grpSpPr>
          <a:xfrm>
            <a:off x="3511256" y="4865803"/>
            <a:ext cx="910701" cy="1102937"/>
            <a:chOff x="3585884" y="1896532"/>
            <a:chExt cx="1156447" cy="1447302"/>
          </a:xfrm>
        </p:grpSpPr>
        <p:pic>
          <p:nvPicPr>
            <p:cNvPr id="108" name="図 10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9" name="正方形/長方形 10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0" name="グループ化 109"/>
          <p:cNvGrpSpPr/>
          <p:nvPr/>
        </p:nvGrpSpPr>
        <p:grpSpPr>
          <a:xfrm>
            <a:off x="4592008" y="3707875"/>
            <a:ext cx="887322" cy="1081407"/>
            <a:chOff x="2034988" y="1913466"/>
            <a:chExt cx="1156448" cy="1430370"/>
          </a:xfrm>
        </p:grpSpPr>
        <p:pic>
          <p:nvPicPr>
            <p:cNvPr id="111" name="図 11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12" name="正方形/長方形 11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3" name="グループ化 112"/>
          <p:cNvGrpSpPr/>
          <p:nvPr/>
        </p:nvGrpSpPr>
        <p:grpSpPr>
          <a:xfrm>
            <a:off x="3475120" y="3698450"/>
            <a:ext cx="910701" cy="1102937"/>
            <a:chOff x="3585884" y="1896532"/>
            <a:chExt cx="1156447" cy="1447302"/>
          </a:xfrm>
        </p:grpSpPr>
        <p:pic>
          <p:nvPicPr>
            <p:cNvPr id="114" name="図 11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15" name="正方形/長方形 11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9" name="グループ化 118"/>
          <p:cNvGrpSpPr/>
          <p:nvPr/>
        </p:nvGrpSpPr>
        <p:grpSpPr>
          <a:xfrm>
            <a:off x="3475120" y="2529527"/>
            <a:ext cx="910701" cy="1102937"/>
            <a:chOff x="3585884" y="1896532"/>
            <a:chExt cx="1156447" cy="1447302"/>
          </a:xfrm>
        </p:grpSpPr>
        <p:pic>
          <p:nvPicPr>
            <p:cNvPr id="120" name="図 11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1" name="正方形/長方形 12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2" name="グループ化 121"/>
          <p:cNvGrpSpPr/>
          <p:nvPr/>
        </p:nvGrpSpPr>
        <p:grpSpPr>
          <a:xfrm>
            <a:off x="4601435" y="1436016"/>
            <a:ext cx="887322" cy="1081407"/>
            <a:chOff x="2034988" y="1913466"/>
            <a:chExt cx="1156448" cy="1430370"/>
          </a:xfrm>
        </p:grpSpPr>
        <p:pic>
          <p:nvPicPr>
            <p:cNvPr id="123" name="図 12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24" name="正方形/長方形 12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5" name="グループ化 124"/>
          <p:cNvGrpSpPr/>
          <p:nvPr/>
        </p:nvGrpSpPr>
        <p:grpSpPr>
          <a:xfrm>
            <a:off x="3484547" y="1426591"/>
            <a:ext cx="910701" cy="1102937"/>
            <a:chOff x="3585884" y="1896532"/>
            <a:chExt cx="1156447" cy="1447302"/>
          </a:xfrm>
        </p:grpSpPr>
        <p:pic>
          <p:nvPicPr>
            <p:cNvPr id="126" name="図 12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7" name="正方形/長方形 12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8" name="グループ化 127"/>
          <p:cNvGrpSpPr/>
          <p:nvPr/>
        </p:nvGrpSpPr>
        <p:grpSpPr>
          <a:xfrm>
            <a:off x="4610860" y="342506"/>
            <a:ext cx="887322" cy="1081407"/>
            <a:chOff x="2034988" y="1913466"/>
            <a:chExt cx="1156448" cy="1430370"/>
          </a:xfrm>
        </p:grpSpPr>
        <p:pic>
          <p:nvPicPr>
            <p:cNvPr id="129" name="図 12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0" name="正方形/長方形 12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1" name="グループ化 130"/>
          <p:cNvGrpSpPr/>
          <p:nvPr/>
        </p:nvGrpSpPr>
        <p:grpSpPr>
          <a:xfrm>
            <a:off x="3493972" y="333081"/>
            <a:ext cx="910701" cy="1102937"/>
            <a:chOff x="3585884" y="1896532"/>
            <a:chExt cx="1156447" cy="1447302"/>
          </a:xfrm>
        </p:grpSpPr>
        <p:pic>
          <p:nvPicPr>
            <p:cNvPr id="132" name="図 13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3" name="正方形/長方形 13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4" name="グループ化 133"/>
          <p:cNvGrpSpPr/>
          <p:nvPr/>
        </p:nvGrpSpPr>
        <p:grpSpPr>
          <a:xfrm>
            <a:off x="7399624" y="4837521"/>
            <a:ext cx="887322" cy="1081407"/>
            <a:chOff x="2034988" y="1913466"/>
            <a:chExt cx="1156448" cy="1430370"/>
          </a:xfrm>
        </p:grpSpPr>
        <p:pic>
          <p:nvPicPr>
            <p:cNvPr id="135" name="図 13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6" name="正方形/長方形 13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7" name="グループ化 136"/>
          <p:cNvGrpSpPr/>
          <p:nvPr/>
        </p:nvGrpSpPr>
        <p:grpSpPr>
          <a:xfrm>
            <a:off x="6282736" y="4828096"/>
            <a:ext cx="910701" cy="1102937"/>
            <a:chOff x="3585884" y="1896532"/>
            <a:chExt cx="1156447" cy="1447302"/>
          </a:xfrm>
        </p:grpSpPr>
        <p:pic>
          <p:nvPicPr>
            <p:cNvPr id="138" name="図 13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9" name="正方形/長方形 13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0" name="グループ化 139"/>
          <p:cNvGrpSpPr/>
          <p:nvPr/>
        </p:nvGrpSpPr>
        <p:grpSpPr>
          <a:xfrm>
            <a:off x="7363488" y="3670168"/>
            <a:ext cx="887322" cy="1081407"/>
            <a:chOff x="2034988" y="1913466"/>
            <a:chExt cx="1156448" cy="1430370"/>
          </a:xfrm>
        </p:grpSpPr>
        <p:pic>
          <p:nvPicPr>
            <p:cNvPr id="141" name="図 14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2" name="正方形/長方形 14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3" name="グループ化 142"/>
          <p:cNvGrpSpPr/>
          <p:nvPr/>
        </p:nvGrpSpPr>
        <p:grpSpPr>
          <a:xfrm>
            <a:off x="6246600" y="3660743"/>
            <a:ext cx="910701" cy="1102937"/>
            <a:chOff x="3585884" y="1896532"/>
            <a:chExt cx="1156447" cy="1447302"/>
          </a:xfrm>
        </p:grpSpPr>
        <p:pic>
          <p:nvPicPr>
            <p:cNvPr id="144" name="図 14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45" name="正方形/長方形 14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6" name="グループ化 145"/>
          <p:cNvGrpSpPr/>
          <p:nvPr/>
        </p:nvGrpSpPr>
        <p:grpSpPr>
          <a:xfrm>
            <a:off x="7363488" y="2501245"/>
            <a:ext cx="887322" cy="1081407"/>
            <a:chOff x="2034988" y="1913466"/>
            <a:chExt cx="1156448" cy="1430370"/>
          </a:xfrm>
        </p:grpSpPr>
        <p:pic>
          <p:nvPicPr>
            <p:cNvPr id="147" name="図 14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8" name="正方形/長方形 14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9" name="グループ化 148"/>
          <p:cNvGrpSpPr/>
          <p:nvPr/>
        </p:nvGrpSpPr>
        <p:grpSpPr>
          <a:xfrm>
            <a:off x="6246600" y="2491820"/>
            <a:ext cx="910701" cy="1102937"/>
            <a:chOff x="3585884" y="1896532"/>
            <a:chExt cx="1156447" cy="1447302"/>
          </a:xfrm>
        </p:grpSpPr>
        <p:pic>
          <p:nvPicPr>
            <p:cNvPr id="150" name="図 14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1" name="正方形/長方形 15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2" name="グループ化 151"/>
          <p:cNvGrpSpPr/>
          <p:nvPr/>
        </p:nvGrpSpPr>
        <p:grpSpPr>
          <a:xfrm>
            <a:off x="7372915" y="1398309"/>
            <a:ext cx="887322" cy="1081407"/>
            <a:chOff x="2034988" y="1913466"/>
            <a:chExt cx="1156448" cy="1430370"/>
          </a:xfrm>
        </p:grpSpPr>
        <p:pic>
          <p:nvPicPr>
            <p:cNvPr id="153" name="図 15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54" name="正方形/長方形 15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5" name="グループ化 154"/>
          <p:cNvGrpSpPr/>
          <p:nvPr/>
        </p:nvGrpSpPr>
        <p:grpSpPr>
          <a:xfrm>
            <a:off x="6256027" y="1388884"/>
            <a:ext cx="910701" cy="1102937"/>
            <a:chOff x="3585884" y="1896532"/>
            <a:chExt cx="1156447" cy="1447302"/>
          </a:xfrm>
        </p:grpSpPr>
        <p:pic>
          <p:nvPicPr>
            <p:cNvPr id="156" name="図 15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7" name="正方形/長方形 15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8" name="グループ化 157"/>
          <p:cNvGrpSpPr/>
          <p:nvPr/>
        </p:nvGrpSpPr>
        <p:grpSpPr>
          <a:xfrm>
            <a:off x="7382340" y="304799"/>
            <a:ext cx="887322" cy="1081407"/>
            <a:chOff x="2034988" y="1913466"/>
            <a:chExt cx="1156448" cy="1430370"/>
          </a:xfrm>
        </p:grpSpPr>
        <p:pic>
          <p:nvPicPr>
            <p:cNvPr id="159" name="図 15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60" name="正方形/長方形 15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61" name="グループ化 160"/>
          <p:cNvGrpSpPr/>
          <p:nvPr/>
        </p:nvGrpSpPr>
        <p:grpSpPr>
          <a:xfrm>
            <a:off x="6265452" y="295374"/>
            <a:ext cx="910701" cy="1102937"/>
            <a:chOff x="3585884" y="1896532"/>
            <a:chExt cx="1156447" cy="1447302"/>
          </a:xfrm>
        </p:grpSpPr>
        <p:pic>
          <p:nvPicPr>
            <p:cNvPr id="162" name="図 16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63" name="正方形/長方形 16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sp>
        <p:nvSpPr>
          <p:cNvPr id="3" name="正方形/長方形 2">
            <a:extLst>
              <a:ext uri="{FF2B5EF4-FFF2-40B4-BE49-F238E27FC236}">
                <a16:creationId xmlns:a16="http://schemas.microsoft.com/office/drawing/2014/main" id="{7B1B9CE5-CA96-AEF3-F339-5A7898020CF6}"/>
              </a:ext>
            </a:extLst>
          </p:cNvPr>
          <p:cNvSpPr/>
          <p:nvPr/>
        </p:nvSpPr>
        <p:spPr>
          <a:xfrm>
            <a:off x="4601435" y="3311147"/>
            <a:ext cx="910701" cy="367843"/>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a:extLst>
              <a:ext uri="{FF2B5EF4-FFF2-40B4-BE49-F238E27FC236}">
                <a16:creationId xmlns:a16="http://schemas.microsoft.com/office/drawing/2014/main" id="{839E059C-B50F-64DF-A03A-8B6B19282758}"/>
              </a:ext>
            </a:extLst>
          </p:cNvPr>
          <p:cNvPicPr>
            <a:picLocks noChangeAspect="1"/>
          </p:cNvPicPr>
          <p:nvPr/>
        </p:nvPicPr>
        <p:blipFill>
          <a:blip r:embed="rId5" cstate="print">
            <a:extLst>
              <a:ext uri="{28A0092B-C50C-407E-A947-70E740481C1C}">
                <a14:useLocalDpi xmlns:a14="http://schemas.microsoft.com/office/drawing/2010/main" val="0"/>
              </a:ext>
            </a:extLst>
          </a:blip>
          <a:srcRect b="37448"/>
          <a:stretch/>
        </p:blipFill>
        <p:spPr>
          <a:xfrm>
            <a:off x="4371702" y="2478736"/>
            <a:ext cx="1314443" cy="822203"/>
          </a:xfrm>
          <a:prstGeom prst="rect">
            <a:avLst/>
          </a:prstGeom>
        </p:spPr>
      </p:pic>
    </p:spTree>
    <p:extLst>
      <p:ext uri="{BB962C8B-B14F-4D97-AF65-F5344CB8AC3E}">
        <p14:creationId xmlns:p14="http://schemas.microsoft.com/office/powerpoint/2010/main" val="750624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913245" y="6543864"/>
            <a:ext cx="6705600" cy="24204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grpSp>
        <p:nvGrpSpPr>
          <p:cNvPr id="9" name="グループ化 8"/>
          <p:cNvGrpSpPr/>
          <p:nvPr/>
        </p:nvGrpSpPr>
        <p:grpSpPr>
          <a:xfrm>
            <a:off x="2415282" y="4856375"/>
            <a:ext cx="887322" cy="1081407"/>
            <a:chOff x="2034988" y="1913466"/>
            <a:chExt cx="1156448" cy="1430370"/>
          </a:xfrm>
        </p:grpSpPr>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6" name="正方形/長方形 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 name="グループ化 9"/>
          <p:cNvGrpSpPr/>
          <p:nvPr/>
        </p:nvGrpSpPr>
        <p:grpSpPr>
          <a:xfrm>
            <a:off x="794765" y="4911366"/>
            <a:ext cx="910701" cy="1102937"/>
            <a:chOff x="3585884" y="1896532"/>
            <a:chExt cx="1156447" cy="1447302"/>
          </a:xfrm>
        </p:grpSpPr>
        <p:pic>
          <p:nvPicPr>
            <p:cNvPr id="8" name="図 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7" name="正方形/長方形 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0" name="グループ化 79"/>
          <p:cNvGrpSpPr/>
          <p:nvPr/>
        </p:nvGrpSpPr>
        <p:grpSpPr>
          <a:xfrm>
            <a:off x="2379146" y="3689022"/>
            <a:ext cx="887322" cy="1081407"/>
            <a:chOff x="2034988" y="1913466"/>
            <a:chExt cx="1156448" cy="1430370"/>
          </a:xfrm>
        </p:grpSpPr>
        <p:pic>
          <p:nvPicPr>
            <p:cNvPr id="81" name="図 8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2" name="正方形/長方形 8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3" name="グループ化 82"/>
          <p:cNvGrpSpPr/>
          <p:nvPr/>
        </p:nvGrpSpPr>
        <p:grpSpPr>
          <a:xfrm>
            <a:off x="758629" y="3744013"/>
            <a:ext cx="910701" cy="1102937"/>
            <a:chOff x="3585884" y="1896532"/>
            <a:chExt cx="1156447" cy="1447302"/>
          </a:xfrm>
        </p:grpSpPr>
        <p:pic>
          <p:nvPicPr>
            <p:cNvPr id="84" name="図 8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85" name="正方形/長方形 8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6" name="グループ化 85"/>
          <p:cNvGrpSpPr/>
          <p:nvPr/>
        </p:nvGrpSpPr>
        <p:grpSpPr>
          <a:xfrm>
            <a:off x="2379146" y="2520099"/>
            <a:ext cx="887322" cy="1081407"/>
            <a:chOff x="2034988" y="1913466"/>
            <a:chExt cx="1156448" cy="1430370"/>
          </a:xfrm>
        </p:grpSpPr>
        <p:pic>
          <p:nvPicPr>
            <p:cNvPr id="87" name="図 8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8" name="正方形/長方形 8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9" name="グループ化 88"/>
          <p:cNvGrpSpPr/>
          <p:nvPr/>
        </p:nvGrpSpPr>
        <p:grpSpPr>
          <a:xfrm>
            <a:off x="758629" y="2575090"/>
            <a:ext cx="910701" cy="1102937"/>
            <a:chOff x="3585884" y="1896532"/>
            <a:chExt cx="1156447" cy="1447302"/>
          </a:xfrm>
        </p:grpSpPr>
        <p:pic>
          <p:nvPicPr>
            <p:cNvPr id="90" name="図 8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1" name="正方形/長方形 9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2" name="グループ化 91"/>
          <p:cNvGrpSpPr/>
          <p:nvPr/>
        </p:nvGrpSpPr>
        <p:grpSpPr>
          <a:xfrm>
            <a:off x="2388573" y="1417163"/>
            <a:ext cx="887322" cy="1081407"/>
            <a:chOff x="2034988" y="1913466"/>
            <a:chExt cx="1156448" cy="1430370"/>
          </a:xfrm>
        </p:grpSpPr>
        <p:pic>
          <p:nvPicPr>
            <p:cNvPr id="93" name="図 9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94" name="正方形/長方形 9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5" name="グループ化 94"/>
          <p:cNvGrpSpPr/>
          <p:nvPr/>
        </p:nvGrpSpPr>
        <p:grpSpPr>
          <a:xfrm>
            <a:off x="768056" y="1472154"/>
            <a:ext cx="910701" cy="1102937"/>
            <a:chOff x="3585884" y="1896532"/>
            <a:chExt cx="1156447" cy="1447302"/>
          </a:xfrm>
        </p:grpSpPr>
        <p:pic>
          <p:nvPicPr>
            <p:cNvPr id="96" name="図 9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7" name="正方形/長方形 9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8" name="グループ化 97"/>
          <p:cNvGrpSpPr/>
          <p:nvPr/>
        </p:nvGrpSpPr>
        <p:grpSpPr>
          <a:xfrm>
            <a:off x="2397998" y="323653"/>
            <a:ext cx="887322" cy="1081407"/>
            <a:chOff x="2034988" y="1913466"/>
            <a:chExt cx="1156448" cy="1430370"/>
          </a:xfrm>
        </p:grpSpPr>
        <p:pic>
          <p:nvPicPr>
            <p:cNvPr id="99" name="図 9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0" name="正方形/長方形 9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1" name="グループ化 100"/>
          <p:cNvGrpSpPr/>
          <p:nvPr/>
        </p:nvGrpSpPr>
        <p:grpSpPr>
          <a:xfrm>
            <a:off x="777481" y="378644"/>
            <a:ext cx="910701" cy="1102937"/>
            <a:chOff x="3585884" y="1896532"/>
            <a:chExt cx="1156447" cy="1447302"/>
          </a:xfrm>
        </p:grpSpPr>
        <p:pic>
          <p:nvPicPr>
            <p:cNvPr id="102" name="図 10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3" name="正方形/長方形 10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7" name="グループ化 106"/>
          <p:cNvGrpSpPr/>
          <p:nvPr/>
        </p:nvGrpSpPr>
        <p:grpSpPr>
          <a:xfrm>
            <a:off x="4034438" y="4885104"/>
            <a:ext cx="910701" cy="1102937"/>
            <a:chOff x="3585884" y="1896532"/>
            <a:chExt cx="1156447" cy="1447302"/>
          </a:xfrm>
        </p:grpSpPr>
        <p:pic>
          <p:nvPicPr>
            <p:cNvPr id="108" name="図 10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9" name="正方形/長方形 10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3" name="グループ化 112"/>
          <p:cNvGrpSpPr/>
          <p:nvPr/>
        </p:nvGrpSpPr>
        <p:grpSpPr>
          <a:xfrm>
            <a:off x="3998302" y="3717751"/>
            <a:ext cx="910701" cy="1102937"/>
            <a:chOff x="3585884" y="1896532"/>
            <a:chExt cx="1156447" cy="1447302"/>
          </a:xfrm>
        </p:grpSpPr>
        <p:pic>
          <p:nvPicPr>
            <p:cNvPr id="114" name="図 11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15" name="正方形/長方形 11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9" name="グループ化 118"/>
          <p:cNvGrpSpPr/>
          <p:nvPr/>
        </p:nvGrpSpPr>
        <p:grpSpPr>
          <a:xfrm>
            <a:off x="3998302" y="2548828"/>
            <a:ext cx="910701" cy="1102937"/>
            <a:chOff x="3585884" y="1896532"/>
            <a:chExt cx="1156447" cy="1447302"/>
          </a:xfrm>
        </p:grpSpPr>
        <p:pic>
          <p:nvPicPr>
            <p:cNvPr id="120" name="図 11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1" name="正方形/長方形 12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5" name="グループ化 124"/>
          <p:cNvGrpSpPr/>
          <p:nvPr/>
        </p:nvGrpSpPr>
        <p:grpSpPr>
          <a:xfrm>
            <a:off x="4007729" y="1445892"/>
            <a:ext cx="910701" cy="1102937"/>
            <a:chOff x="3585884" y="1896532"/>
            <a:chExt cx="1156447" cy="1447302"/>
          </a:xfrm>
        </p:grpSpPr>
        <p:pic>
          <p:nvPicPr>
            <p:cNvPr id="126" name="図 12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7" name="正方形/長方形 12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1" name="グループ化 130"/>
          <p:cNvGrpSpPr/>
          <p:nvPr/>
        </p:nvGrpSpPr>
        <p:grpSpPr>
          <a:xfrm>
            <a:off x="4017154" y="352382"/>
            <a:ext cx="910701" cy="1102937"/>
            <a:chOff x="3585884" y="1896532"/>
            <a:chExt cx="1156447" cy="1447302"/>
          </a:xfrm>
        </p:grpSpPr>
        <p:pic>
          <p:nvPicPr>
            <p:cNvPr id="132" name="図 13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3" name="正方形/長方形 13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4" name="グループ化 133"/>
          <p:cNvGrpSpPr/>
          <p:nvPr/>
        </p:nvGrpSpPr>
        <p:grpSpPr>
          <a:xfrm>
            <a:off x="7399624" y="4837521"/>
            <a:ext cx="887322" cy="1081407"/>
            <a:chOff x="2034988" y="1913466"/>
            <a:chExt cx="1156448" cy="1430370"/>
          </a:xfrm>
        </p:grpSpPr>
        <p:pic>
          <p:nvPicPr>
            <p:cNvPr id="135" name="図 13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6" name="正方形/長方形 13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7" name="グループ化 136"/>
          <p:cNvGrpSpPr/>
          <p:nvPr/>
        </p:nvGrpSpPr>
        <p:grpSpPr>
          <a:xfrm>
            <a:off x="5732130" y="4834845"/>
            <a:ext cx="910701" cy="1102937"/>
            <a:chOff x="3585884" y="1896532"/>
            <a:chExt cx="1156447" cy="1447302"/>
          </a:xfrm>
        </p:grpSpPr>
        <p:pic>
          <p:nvPicPr>
            <p:cNvPr id="138" name="図 13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9" name="正方形/長方形 13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0" name="グループ化 139"/>
          <p:cNvGrpSpPr/>
          <p:nvPr/>
        </p:nvGrpSpPr>
        <p:grpSpPr>
          <a:xfrm>
            <a:off x="7363488" y="3670168"/>
            <a:ext cx="887322" cy="1081407"/>
            <a:chOff x="2034988" y="1913466"/>
            <a:chExt cx="1156448" cy="1430370"/>
          </a:xfrm>
        </p:grpSpPr>
        <p:pic>
          <p:nvPicPr>
            <p:cNvPr id="141" name="図 14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2" name="正方形/長方形 14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3" name="グループ化 142"/>
          <p:cNvGrpSpPr/>
          <p:nvPr/>
        </p:nvGrpSpPr>
        <p:grpSpPr>
          <a:xfrm>
            <a:off x="5695994" y="3667492"/>
            <a:ext cx="910701" cy="1102937"/>
            <a:chOff x="3585884" y="1896532"/>
            <a:chExt cx="1156447" cy="1447302"/>
          </a:xfrm>
        </p:grpSpPr>
        <p:pic>
          <p:nvPicPr>
            <p:cNvPr id="144" name="図 14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45" name="正方形/長方形 14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6" name="グループ化 145"/>
          <p:cNvGrpSpPr/>
          <p:nvPr/>
        </p:nvGrpSpPr>
        <p:grpSpPr>
          <a:xfrm>
            <a:off x="7363488" y="2501245"/>
            <a:ext cx="887322" cy="1081407"/>
            <a:chOff x="2034988" y="1913466"/>
            <a:chExt cx="1156448" cy="1430370"/>
          </a:xfrm>
        </p:grpSpPr>
        <p:pic>
          <p:nvPicPr>
            <p:cNvPr id="147" name="図 14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8" name="正方形/長方形 14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9" name="グループ化 148"/>
          <p:cNvGrpSpPr/>
          <p:nvPr/>
        </p:nvGrpSpPr>
        <p:grpSpPr>
          <a:xfrm>
            <a:off x="5695994" y="2498569"/>
            <a:ext cx="910701" cy="1102937"/>
            <a:chOff x="3585884" y="1896532"/>
            <a:chExt cx="1156447" cy="1447302"/>
          </a:xfrm>
        </p:grpSpPr>
        <p:pic>
          <p:nvPicPr>
            <p:cNvPr id="150" name="図 14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1" name="正方形/長方形 15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2" name="グループ化 151"/>
          <p:cNvGrpSpPr/>
          <p:nvPr/>
        </p:nvGrpSpPr>
        <p:grpSpPr>
          <a:xfrm>
            <a:off x="7372915" y="1398309"/>
            <a:ext cx="887322" cy="1081407"/>
            <a:chOff x="2034988" y="1913466"/>
            <a:chExt cx="1156448" cy="1430370"/>
          </a:xfrm>
        </p:grpSpPr>
        <p:pic>
          <p:nvPicPr>
            <p:cNvPr id="153" name="図 15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54" name="正方形/長方形 15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5" name="グループ化 154"/>
          <p:cNvGrpSpPr/>
          <p:nvPr/>
        </p:nvGrpSpPr>
        <p:grpSpPr>
          <a:xfrm>
            <a:off x="5705421" y="1395633"/>
            <a:ext cx="910701" cy="1102937"/>
            <a:chOff x="3585884" y="1896532"/>
            <a:chExt cx="1156447" cy="1447302"/>
          </a:xfrm>
        </p:grpSpPr>
        <p:pic>
          <p:nvPicPr>
            <p:cNvPr id="156" name="図 15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7" name="正方形/長方形 15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8" name="グループ化 157"/>
          <p:cNvGrpSpPr/>
          <p:nvPr/>
        </p:nvGrpSpPr>
        <p:grpSpPr>
          <a:xfrm>
            <a:off x="7382340" y="304799"/>
            <a:ext cx="887322" cy="1081407"/>
            <a:chOff x="2034988" y="1913466"/>
            <a:chExt cx="1156448" cy="1430370"/>
          </a:xfrm>
        </p:grpSpPr>
        <p:pic>
          <p:nvPicPr>
            <p:cNvPr id="159" name="図 15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60" name="正方形/長方形 15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61" name="グループ化 160"/>
          <p:cNvGrpSpPr/>
          <p:nvPr/>
        </p:nvGrpSpPr>
        <p:grpSpPr>
          <a:xfrm>
            <a:off x="5714846" y="302123"/>
            <a:ext cx="910701" cy="1102937"/>
            <a:chOff x="3585884" y="1896532"/>
            <a:chExt cx="1156447" cy="1447302"/>
          </a:xfrm>
        </p:grpSpPr>
        <p:pic>
          <p:nvPicPr>
            <p:cNvPr id="162" name="図 16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63" name="正方形/長方形 16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3018015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913245" y="6543864"/>
            <a:ext cx="6705600" cy="24204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grpSp>
        <p:nvGrpSpPr>
          <p:cNvPr id="9" name="グループ化 8"/>
          <p:cNvGrpSpPr/>
          <p:nvPr/>
        </p:nvGrpSpPr>
        <p:grpSpPr>
          <a:xfrm>
            <a:off x="2415282" y="4856375"/>
            <a:ext cx="887322" cy="1081407"/>
            <a:chOff x="2034988" y="1913466"/>
            <a:chExt cx="1156448" cy="1430370"/>
          </a:xfrm>
        </p:grpSpPr>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6" name="正方形/長方形 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 name="グループ化 9"/>
          <p:cNvGrpSpPr/>
          <p:nvPr/>
        </p:nvGrpSpPr>
        <p:grpSpPr>
          <a:xfrm>
            <a:off x="794765" y="4911366"/>
            <a:ext cx="910701" cy="1102937"/>
            <a:chOff x="3585884" y="1896532"/>
            <a:chExt cx="1156447" cy="1447302"/>
          </a:xfrm>
        </p:grpSpPr>
        <p:pic>
          <p:nvPicPr>
            <p:cNvPr id="8" name="図 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7" name="正方形/長方形 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0" name="グループ化 79"/>
          <p:cNvGrpSpPr/>
          <p:nvPr/>
        </p:nvGrpSpPr>
        <p:grpSpPr>
          <a:xfrm>
            <a:off x="2379146" y="3689022"/>
            <a:ext cx="887322" cy="1081407"/>
            <a:chOff x="2034988" y="1913466"/>
            <a:chExt cx="1156448" cy="1430370"/>
          </a:xfrm>
        </p:grpSpPr>
        <p:pic>
          <p:nvPicPr>
            <p:cNvPr id="81" name="図 8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2" name="正方形/長方形 8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3" name="グループ化 82"/>
          <p:cNvGrpSpPr/>
          <p:nvPr/>
        </p:nvGrpSpPr>
        <p:grpSpPr>
          <a:xfrm>
            <a:off x="758629" y="3744013"/>
            <a:ext cx="910701" cy="1102937"/>
            <a:chOff x="3585884" y="1896532"/>
            <a:chExt cx="1156447" cy="1447302"/>
          </a:xfrm>
        </p:grpSpPr>
        <p:pic>
          <p:nvPicPr>
            <p:cNvPr id="84" name="図 8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85" name="正方形/長方形 8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6" name="グループ化 85"/>
          <p:cNvGrpSpPr/>
          <p:nvPr/>
        </p:nvGrpSpPr>
        <p:grpSpPr>
          <a:xfrm>
            <a:off x="2379146" y="2520099"/>
            <a:ext cx="887322" cy="1081407"/>
            <a:chOff x="2034988" y="1913466"/>
            <a:chExt cx="1156448" cy="1430370"/>
          </a:xfrm>
        </p:grpSpPr>
        <p:pic>
          <p:nvPicPr>
            <p:cNvPr id="87" name="図 8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8" name="正方形/長方形 8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9" name="グループ化 88"/>
          <p:cNvGrpSpPr/>
          <p:nvPr/>
        </p:nvGrpSpPr>
        <p:grpSpPr>
          <a:xfrm>
            <a:off x="758629" y="2575090"/>
            <a:ext cx="910701" cy="1102937"/>
            <a:chOff x="3585884" y="1896532"/>
            <a:chExt cx="1156447" cy="1447302"/>
          </a:xfrm>
        </p:grpSpPr>
        <p:pic>
          <p:nvPicPr>
            <p:cNvPr id="90" name="図 8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1" name="正方形/長方形 9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2" name="グループ化 91"/>
          <p:cNvGrpSpPr/>
          <p:nvPr/>
        </p:nvGrpSpPr>
        <p:grpSpPr>
          <a:xfrm>
            <a:off x="2388573" y="1417163"/>
            <a:ext cx="887322" cy="1081407"/>
            <a:chOff x="2034988" y="1913466"/>
            <a:chExt cx="1156448" cy="1430370"/>
          </a:xfrm>
        </p:grpSpPr>
        <p:pic>
          <p:nvPicPr>
            <p:cNvPr id="93" name="図 9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94" name="正方形/長方形 9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5" name="グループ化 94"/>
          <p:cNvGrpSpPr/>
          <p:nvPr/>
        </p:nvGrpSpPr>
        <p:grpSpPr>
          <a:xfrm>
            <a:off x="768056" y="1472154"/>
            <a:ext cx="910701" cy="1102937"/>
            <a:chOff x="3585884" y="1896532"/>
            <a:chExt cx="1156447" cy="1447302"/>
          </a:xfrm>
        </p:grpSpPr>
        <p:pic>
          <p:nvPicPr>
            <p:cNvPr id="96" name="図 9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7" name="正方形/長方形 9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8" name="グループ化 97"/>
          <p:cNvGrpSpPr/>
          <p:nvPr/>
        </p:nvGrpSpPr>
        <p:grpSpPr>
          <a:xfrm>
            <a:off x="2397998" y="323653"/>
            <a:ext cx="887322" cy="1081407"/>
            <a:chOff x="2034988" y="1913466"/>
            <a:chExt cx="1156448" cy="1430370"/>
          </a:xfrm>
        </p:grpSpPr>
        <p:pic>
          <p:nvPicPr>
            <p:cNvPr id="99" name="図 9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0" name="正方形/長方形 9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1" name="グループ化 100"/>
          <p:cNvGrpSpPr/>
          <p:nvPr/>
        </p:nvGrpSpPr>
        <p:grpSpPr>
          <a:xfrm>
            <a:off x="777481" y="378644"/>
            <a:ext cx="910701" cy="1102937"/>
            <a:chOff x="3585884" y="1896532"/>
            <a:chExt cx="1156447" cy="1447302"/>
          </a:xfrm>
        </p:grpSpPr>
        <p:pic>
          <p:nvPicPr>
            <p:cNvPr id="102" name="図 10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3" name="正方形/長方形 10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7" name="グループ化 106"/>
          <p:cNvGrpSpPr/>
          <p:nvPr/>
        </p:nvGrpSpPr>
        <p:grpSpPr>
          <a:xfrm>
            <a:off x="4034438" y="4885104"/>
            <a:ext cx="910701" cy="1102937"/>
            <a:chOff x="3585884" y="1896532"/>
            <a:chExt cx="1156447" cy="1447302"/>
          </a:xfrm>
        </p:grpSpPr>
        <p:pic>
          <p:nvPicPr>
            <p:cNvPr id="108" name="図 10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9" name="正方形/長方形 10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3" name="グループ化 112"/>
          <p:cNvGrpSpPr/>
          <p:nvPr/>
        </p:nvGrpSpPr>
        <p:grpSpPr>
          <a:xfrm>
            <a:off x="3998302" y="3717751"/>
            <a:ext cx="910701" cy="1102937"/>
            <a:chOff x="3585884" y="1896532"/>
            <a:chExt cx="1156447" cy="1447302"/>
          </a:xfrm>
        </p:grpSpPr>
        <p:pic>
          <p:nvPicPr>
            <p:cNvPr id="114" name="図 11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15" name="正方形/長方形 11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9" name="グループ化 118"/>
          <p:cNvGrpSpPr/>
          <p:nvPr/>
        </p:nvGrpSpPr>
        <p:grpSpPr>
          <a:xfrm>
            <a:off x="7562327" y="940159"/>
            <a:ext cx="928026" cy="1106830"/>
            <a:chOff x="3664069" y="1861167"/>
            <a:chExt cx="1178447" cy="1452411"/>
          </a:xfrm>
        </p:grpSpPr>
        <p:pic>
          <p:nvPicPr>
            <p:cNvPr id="120" name="図 11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664069" y="1861167"/>
              <a:ext cx="1134536" cy="1016001"/>
            </a:xfrm>
            <a:prstGeom prst="rect">
              <a:avLst/>
            </a:prstGeom>
          </p:spPr>
        </p:pic>
        <p:sp>
          <p:nvSpPr>
            <p:cNvPr id="121" name="正方形/長方形 120"/>
            <p:cNvSpPr/>
            <p:nvPr/>
          </p:nvSpPr>
          <p:spPr>
            <a:xfrm>
              <a:off x="3686069" y="2865343"/>
              <a:ext cx="1156447" cy="44823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5" name="グループ化 124"/>
          <p:cNvGrpSpPr/>
          <p:nvPr/>
        </p:nvGrpSpPr>
        <p:grpSpPr>
          <a:xfrm>
            <a:off x="4007729" y="1445892"/>
            <a:ext cx="910701" cy="1102937"/>
            <a:chOff x="3585884" y="1896532"/>
            <a:chExt cx="1156447" cy="1447302"/>
          </a:xfrm>
        </p:grpSpPr>
        <p:pic>
          <p:nvPicPr>
            <p:cNvPr id="126" name="図 12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7" name="正方形/長方形 12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1" name="グループ化 130"/>
          <p:cNvGrpSpPr/>
          <p:nvPr/>
        </p:nvGrpSpPr>
        <p:grpSpPr>
          <a:xfrm>
            <a:off x="4017154" y="352382"/>
            <a:ext cx="910701" cy="1102937"/>
            <a:chOff x="3585884" y="1896532"/>
            <a:chExt cx="1156447" cy="1447302"/>
          </a:xfrm>
        </p:grpSpPr>
        <p:pic>
          <p:nvPicPr>
            <p:cNvPr id="132" name="図 13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3" name="正方形/長方形 13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4" name="グループ化 133"/>
          <p:cNvGrpSpPr/>
          <p:nvPr/>
        </p:nvGrpSpPr>
        <p:grpSpPr>
          <a:xfrm>
            <a:off x="7431831" y="5072790"/>
            <a:ext cx="887322" cy="1081407"/>
            <a:chOff x="2034988" y="1913466"/>
            <a:chExt cx="1156448" cy="1430370"/>
          </a:xfrm>
        </p:grpSpPr>
        <p:pic>
          <p:nvPicPr>
            <p:cNvPr id="135" name="図 13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6" name="正方形/長方形 13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7" name="グループ化 136"/>
          <p:cNvGrpSpPr/>
          <p:nvPr/>
        </p:nvGrpSpPr>
        <p:grpSpPr>
          <a:xfrm>
            <a:off x="5764337" y="5070114"/>
            <a:ext cx="910701" cy="1102937"/>
            <a:chOff x="3585884" y="1896532"/>
            <a:chExt cx="1156447" cy="1447302"/>
          </a:xfrm>
        </p:grpSpPr>
        <p:pic>
          <p:nvPicPr>
            <p:cNvPr id="138" name="図 13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9" name="正方形/長方形 13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0" name="グループ化 139"/>
          <p:cNvGrpSpPr/>
          <p:nvPr/>
        </p:nvGrpSpPr>
        <p:grpSpPr>
          <a:xfrm>
            <a:off x="7395695" y="3905437"/>
            <a:ext cx="887322" cy="1081407"/>
            <a:chOff x="2034988" y="1913466"/>
            <a:chExt cx="1156448" cy="1430370"/>
          </a:xfrm>
        </p:grpSpPr>
        <p:pic>
          <p:nvPicPr>
            <p:cNvPr id="141" name="図 14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2" name="正方形/長方形 14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3" name="グループ化 142"/>
          <p:cNvGrpSpPr/>
          <p:nvPr/>
        </p:nvGrpSpPr>
        <p:grpSpPr>
          <a:xfrm>
            <a:off x="5728201" y="3902761"/>
            <a:ext cx="910701" cy="1102937"/>
            <a:chOff x="3585884" y="1896532"/>
            <a:chExt cx="1156447" cy="1447302"/>
          </a:xfrm>
        </p:grpSpPr>
        <p:pic>
          <p:nvPicPr>
            <p:cNvPr id="144" name="図 14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45" name="正方形/長方形 14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6" name="グループ化 145"/>
          <p:cNvGrpSpPr/>
          <p:nvPr/>
        </p:nvGrpSpPr>
        <p:grpSpPr>
          <a:xfrm>
            <a:off x="7395695" y="2736514"/>
            <a:ext cx="887322" cy="1081407"/>
            <a:chOff x="2034988" y="1913466"/>
            <a:chExt cx="1156448" cy="1430370"/>
          </a:xfrm>
        </p:grpSpPr>
        <p:pic>
          <p:nvPicPr>
            <p:cNvPr id="147" name="図 14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8" name="正方形/長方形 14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9" name="グループ化 148"/>
          <p:cNvGrpSpPr/>
          <p:nvPr/>
        </p:nvGrpSpPr>
        <p:grpSpPr>
          <a:xfrm>
            <a:off x="5728201" y="2733838"/>
            <a:ext cx="910701" cy="1102937"/>
            <a:chOff x="3585884" y="1896532"/>
            <a:chExt cx="1156447" cy="1447302"/>
          </a:xfrm>
        </p:grpSpPr>
        <p:pic>
          <p:nvPicPr>
            <p:cNvPr id="150" name="図 14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1" name="正方形/長方形 15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2" name="グループ化 151"/>
          <p:cNvGrpSpPr/>
          <p:nvPr/>
        </p:nvGrpSpPr>
        <p:grpSpPr>
          <a:xfrm>
            <a:off x="6346846" y="1433787"/>
            <a:ext cx="887322" cy="1081407"/>
            <a:chOff x="2034988" y="1913466"/>
            <a:chExt cx="1156448" cy="1430370"/>
          </a:xfrm>
        </p:grpSpPr>
        <p:pic>
          <p:nvPicPr>
            <p:cNvPr id="153" name="図 15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54" name="正方形/長方形 15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5" name="グループ化 154"/>
          <p:cNvGrpSpPr/>
          <p:nvPr/>
        </p:nvGrpSpPr>
        <p:grpSpPr>
          <a:xfrm>
            <a:off x="5193092" y="1442083"/>
            <a:ext cx="910701" cy="1102937"/>
            <a:chOff x="3585884" y="1896532"/>
            <a:chExt cx="1156447" cy="1447302"/>
          </a:xfrm>
        </p:grpSpPr>
        <p:pic>
          <p:nvPicPr>
            <p:cNvPr id="156" name="図 15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7" name="正方形/長方形 15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8" name="グループ化 157"/>
          <p:cNvGrpSpPr/>
          <p:nvPr/>
        </p:nvGrpSpPr>
        <p:grpSpPr>
          <a:xfrm>
            <a:off x="6399908" y="315285"/>
            <a:ext cx="887322" cy="1081407"/>
            <a:chOff x="2034988" y="1913466"/>
            <a:chExt cx="1156448" cy="1430370"/>
          </a:xfrm>
        </p:grpSpPr>
        <p:pic>
          <p:nvPicPr>
            <p:cNvPr id="159" name="図 15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60" name="正方形/長方形 15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61" name="グループ化 160"/>
          <p:cNvGrpSpPr/>
          <p:nvPr/>
        </p:nvGrpSpPr>
        <p:grpSpPr>
          <a:xfrm>
            <a:off x="5182000" y="302123"/>
            <a:ext cx="910701" cy="1102937"/>
            <a:chOff x="3585884" y="1896532"/>
            <a:chExt cx="1156447" cy="1447302"/>
          </a:xfrm>
        </p:grpSpPr>
        <p:pic>
          <p:nvPicPr>
            <p:cNvPr id="162" name="図 16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63" name="正方形/長方形 16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sp>
        <p:nvSpPr>
          <p:cNvPr id="2" name="正方形/長方形 1">
            <a:extLst>
              <a:ext uri="{FF2B5EF4-FFF2-40B4-BE49-F238E27FC236}">
                <a16:creationId xmlns:a16="http://schemas.microsoft.com/office/drawing/2014/main" id="{46374EBB-6946-C7F7-FDCF-86DB25E1B51F}"/>
              </a:ext>
            </a:extLst>
          </p:cNvPr>
          <p:cNvSpPr/>
          <p:nvPr/>
        </p:nvSpPr>
        <p:spPr>
          <a:xfrm>
            <a:off x="794764" y="3689020"/>
            <a:ext cx="4166453" cy="2338055"/>
          </a:xfrm>
          <a:prstGeom prst="rect">
            <a:avLst/>
          </a:prstGeom>
          <a:solidFill>
            <a:srgbClr val="FFC000">
              <a:alpha val="20000"/>
            </a:srgbClr>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0" dirty="0">
                <a:solidFill>
                  <a:srgbClr val="FF0000"/>
                </a:solidFill>
              </a:rPr>
              <a:t>グループ</a:t>
            </a:r>
            <a:endParaRPr kumimoji="1" lang="ja-JP" altLang="en-US" dirty="0">
              <a:solidFill>
                <a:srgbClr val="FF0000"/>
              </a:solidFill>
            </a:endParaRPr>
          </a:p>
        </p:txBody>
      </p:sp>
      <p:sp>
        <p:nvSpPr>
          <p:cNvPr id="3" name="正方形/長方形 2">
            <a:extLst>
              <a:ext uri="{FF2B5EF4-FFF2-40B4-BE49-F238E27FC236}">
                <a16:creationId xmlns:a16="http://schemas.microsoft.com/office/drawing/2014/main" id="{5F2193E8-23DF-D884-DFC1-BF52A2919D8B}"/>
              </a:ext>
            </a:extLst>
          </p:cNvPr>
          <p:cNvSpPr/>
          <p:nvPr/>
        </p:nvSpPr>
        <p:spPr>
          <a:xfrm>
            <a:off x="687828" y="230662"/>
            <a:ext cx="2818823" cy="3399384"/>
          </a:xfrm>
          <a:prstGeom prst="rect">
            <a:avLst/>
          </a:prstGeom>
          <a:solidFill>
            <a:srgbClr val="FFC000">
              <a:alpha val="20000"/>
            </a:srgbClr>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6600" dirty="0">
                <a:solidFill>
                  <a:srgbClr val="FF0000"/>
                </a:solidFill>
              </a:rPr>
              <a:t>グループ</a:t>
            </a:r>
            <a:endParaRPr kumimoji="1" lang="ja-JP" altLang="en-US" sz="1400" dirty="0">
              <a:solidFill>
                <a:srgbClr val="FF0000"/>
              </a:solidFill>
            </a:endParaRPr>
          </a:p>
        </p:txBody>
      </p:sp>
      <p:sp>
        <p:nvSpPr>
          <p:cNvPr id="11" name="正方形/長方形 10">
            <a:extLst>
              <a:ext uri="{FF2B5EF4-FFF2-40B4-BE49-F238E27FC236}">
                <a16:creationId xmlns:a16="http://schemas.microsoft.com/office/drawing/2014/main" id="{D4B218E9-BAF8-D1F8-518B-C260FDFE48B1}"/>
              </a:ext>
            </a:extLst>
          </p:cNvPr>
          <p:cNvSpPr/>
          <p:nvPr/>
        </p:nvSpPr>
        <p:spPr>
          <a:xfrm>
            <a:off x="5563411" y="2754813"/>
            <a:ext cx="2818823" cy="3399384"/>
          </a:xfrm>
          <a:prstGeom prst="rect">
            <a:avLst/>
          </a:prstGeom>
          <a:solidFill>
            <a:srgbClr val="FFC000">
              <a:alpha val="20000"/>
            </a:srgbClr>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6600" dirty="0">
                <a:solidFill>
                  <a:srgbClr val="FF0000"/>
                </a:solidFill>
              </a:rPr>
              <a:t>グループ</a:t>
            </a:r>
            <a:endParaRPr kumimoji="1" lang="ja-JP" altLang="en-US" sz="1400" dirty="0">
              <a:solidFill>
                <a:srgbClr val="FF0000"/>
              </a:solidFill>
            </a:endParaRPr>
          </a:p>
        </p:txBody>
      </p:sp>
      <p:sp>
        <p:nvSpPr>
          <p:cNvPr id="12" name="正方形/長方形 11">
            <a:extLst>
              <a:ext uri="{FF2B5EF4-FFF2-40B4-BE49-F238E27FC236}">
                <a16:creationId xmlns:a16="http://schemas.microsoft.com/office/drawing/2014/main" id="{B5DE9D7C-01D2-D23E-D8E7-493D94B59F8D}"/>
              </a:ext>
            </a:extLst>
          </p:cNvPr>
          <p:cNvSpPr/>
          <p:nvPr/>
        </p:nvSpPr>
        <p:spPr>
          <a:xfrm>
            <a:off x="3820261" y="263089"/>
            <a:ext cx="5030662" cy="2338055"/>
          </a:xfrm>
          <a:prstGeom prst="rect">
            <a:avLst/>
          </a:prstGeom>
          <a:solidFill>
            <a:schemeClr val="accent1">
              <a:alpha val="2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8000" dirty="0">
                <a:solidFill>
                  <a:srgbClr val="00B0F0"/>
                </a:solidFill>
              </a:rPr>
              <a:t>グループ</a:t>
            </a:r>
            <a:endParaRPr kumimoji="1" lang="ja-JP" altLang="en-US" dirty="0">
              <a:solidFill>
                <a:srgbClr val="00B0F0"/>
              </a:solidFill>
            </a:endParaRPr>
          </a:p>
        </p:txBody>
      </p:sp>
    </p:spTree>
    <p:extLst>
      <p:ext uri="{BB962C8B-B14F-4D97-AF65-F5344CB8AC3E}">
        <p14:creationId xmlns:p14="http://schemas.microsoft.com/office/powerpoint/2010/main" val="2648096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en-US" altLang="ja-JP" sz="7200" dirty="0">
                <a:latin typeface="Century Schoolbook" panose="02040604050505020304" pitchFamily="18" charset="0"/>
              </a:rPr>
              <a:t>Small Talk</a:t>
            </a:r>
            <a:r>
              <a:rPr kumimoji="1" lang="ja-JP" altLang="en-US" dirty="0">
                <a:latin typeface="Century Schoolbook" panose="02040604050505020304" pitchFamily="18" charset="0"/>
              </a:rPr>
              <a:t>のやり方</a:t>
            </a:r>
          </a:p>
        </p:txBody>
      </p:sp>
      <p:sp>
        <p:nvSpPr>
          <p:cNvPr id="3" name="サブタイトル 2"/>
          <p:cNvSpPr>
            <a:spLocks noGrp="1"/>
          </p:cNvSpPr>
          <p:nvPr>
            <p:ph type="subTitle" idx="1"/>
          </p:nvPr>
        </p:nvSpPr>
        <p:spPr/>
        <p:txBody>
          <a:bodyPr/>
          <a:lstStyle/>
          <a:p>
            <a:r>
              <a:rPr kumimoji="1" lang="en-US" altLang="ja-JP" dirty="0"/>
              <a:t>Small Talk</a:t>
            </a:r>
            <a:r>
              <a:rPr lang="ja-JP" altLang="en-US" dirty="0"/>
              <a:t>の実践ガイド</a:t>
            </a:r>
            <a:endParaRPr kumimoji="1" lang="ja-JP" altLang="en-US" dirty="0"/>
          </a:p>
        </p:txBody>
      </p:sp>
    </p:spTree>
    <p:extLst>
      <p:ext uri="{BB962C8B-B14F-4D97-AF65-F5344CB8AC3E}">
        <p14:creationId xmlns:p14="http://schemas.microsoft.com/office/powerpoint/2010/main" val="2741017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913245" y="6543864"/>
            <a:ext cx="6705600" cy="24204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grpSp>
        <p:nvGrpSpPr>
          <p:cNvPr id="9" name="グループ化 8"/>
          <p:cNvGrpSpPr/>
          <p:nvPr/>
        </p:nvGrpSpPr>
        <p:grpSpPr>
          <a:xfrm>
            <a:off x="1911653" y="4920791"/>
            <a:ext cx="887322" cy="1081407"/>
            <a:chOff x="2034988" y="1913466"/>
            <a:chExt cx="1156448" cy="1430370"/>
          </a:xfrm>
        </p:grpSpPr>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6" name="正方形/長方形 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 name="グループ化 9"/>
          <p:cNvGrpSpPr/>
          <p:nvPr/>
        </p:nvGrpSpPr>
        <p:grpSpPr>
          <a:xfrm>
            <a:off x="794765" y="4911366"/>
            <a:ext cx="910701" cy="1102937"/>
            <a:chOff x="3585884" y="1896532"/>
            <a:chExt cx="1156447" cy="1447302"/>
          </a:xfrm>
        </p:grpSpPr>
        <p:pic>
          <p:nvPicPr>
            <p:cNvPr id="8" name="図 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7" name="正方形/長方形 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0" name="グループ化 79"/>
          <p:cNvGrpSpPr/>
          <p:nvPr/>
        </p:nvGrpSpPr>
        <p:grpSpPr>
          <a:xfrm>
            <a:off x="1875517" y="3753438"/>
            <a:ext cx="887322" cy="1081407"/>
            <a:chOff x="2034988" y="1913466"/>
            <a:chExt cx="1156448" cy="1430370"/>
          </a:xfrm>
        </p:grpSpPr>
        <p:pic>
          <p:nvPicPr>
            <p:cNvPr id="81" name="図 8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2" name="正方形/長方形 8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3" name="グループ化 82"/>
          <p:cNvGrpSpPr/>
          <p:nvPr/>
        </p:nvGrpSpPr>
        <p:grpSpPr>
          <a:xfrm>
            <a:off x="758629" y="3744013"/>
            <a:ext cx="910701" cy="1102937"/>
            <a:chOff x="3585884" y="1896532"/>
            <a:chExt cx="1156447" cy="1447302"/>
          </a:xfrm>
        </p:grpSpPr>
        <p:pic>
          <p:nvPicPr>
            <p:cNvPr id="84" name="図 8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85" name="正方形/長方形 8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6" name="グループ化 85"/>
          <p:cNvGrpSpPr/>
          <p:nvPr/>
        </p:nvGrpSpPr>
        <p:grpSpPr>
          <a:xfrm>
            <a:off x="1875517" y="2584515"/>
            <a:ext cx="887322" cy="1081407"/>
            <a:chOff x="2034988" y="1913466"/>
            <a:chExt cx="1156448" cy="1430370"/>
          </a:xfrm>
        </p:grpSpPr>
        <p:pic>
          <p:nvPicPr>
            <p:cNvPr id="87" name="図 8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8" name="正方形/長方形 8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9" name="グループ化 88"/>
          <p:cNvGrpSpPr/>
          <p:nvPr/>
        </p:nvGrpSpPr>
        <p:grpSpPr>
          <a:xfrm>
            <a:off x="758629" y="2575090"/>
            <a:ext cx="910701" cy="1102937"/>
            <a:chOff x="3585884" y="1896532"/>
            <a:chExt cx="1156447" cy="1447302"/>
          </a:xfrm>
        </p:grpSpPr>
        <p:pic>
          <p:nvPicPr>
            <p:cNvPr id="90" name="図 8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1" name="正方形/長方形 9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2" name="グループ化 91"/>
          <p:cNvGrpSpPr/>
          <p:nvPr/>
        </p:nvGrpSpPr>
        <p:grpSpPr>
          <a:xfrm>
            <a:off x="1884944" y="1481579"/>
            <a:ext cx="887322" cy="1081407"/>
            <a:chOff x="2034988" y="1913466"/>
            <a:chExt cx="1156448" cy="1430370"/>
          </a:xfrm>
        </p:grpSpPr>
        <p:pic>
          <p:nvPicPr>
            <p:cNvPr id="93" name="図 9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94" name="正方形/長方形 9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5" name="グループ化 94"/>
          <p:cNvGrpSpPr/>
          <p:nvPr/>
        </p:nvGrpSpPr>
        <p:grpSpPr>
          <a:xfrm>
            <a:off x="768056" y="1472154"/>
            <a:ext cx="910701" cy="1102937"/>
            <a:chOff x="3585884" y="1896532"/>
            <a:chExt cx="1156447" cy="1447302"/>
          </a:xfrm>
        </p:grpSpPr>
        <p:pic>
          <p:nvPicPr>
            <p:cNvPr id="96" name="図 9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7" name="正方形/長方形 9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8" name="グループ化 97"/>
          <p:cNvGrpSpPr/>
          <p:nvPr/>
        </p:nvGrpSpPr>
        <p:grpSpPr>
          <a:xfrm>
            <a:off x="1894369" y="388069"/>
            <a:ext cx="887322" cy="1081407"/>
            <a:chOff x="2034988" y="1913466"/>
            <a:chExt cx="1156448" cy="1430370"/>
          </a:xfrm>
        </p:grpSpPr>
        <p:pic>
          <p:nvPicPr>
            <p:cNvPr id="99" name="図 9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0" name="正方形/長方形 9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1" name="グループ化 100"/>
          <p:cNvGrpSpPr/>
          <p:nvPr/>
        </p:nvGrpSpPr>
        <p:grpSpPr>
          <a:xfrm>
            <a:off x="777481" y="378644"/>
            <a:ext cx="910701" cy="1102937"/>
            <a:chOff x="3585884" y="1896532"/>
            <a:chExt cx="1156447" cy="1447302"/>
          </a:xfrm>
        </p:grpSpPr>
        <p:pic>
          <p:nvPicPr>
            <p:cNvPr id="102" name="図 10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3" name="正方形/長方形 10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4" name="グループ化 103"/>
          <p:cNvGrpSpPr/>
          <p:nvPr/>
        </p:nvGrpSpPr>
        <p:grpSpPr>
          <a:xfrm>
            <a:off x="4628144" y="4875228"/>
            <a:ext cx="887322" cy="1081407"/>
            <a:chOff x="2034988" y="1913466"/>
            <a:chExt cx="1156448" cy="1430370"/>
          </a:xfrm>
        </p:grpSpPr>
        <p:pic>
          <p:nvPicPr>
            <p:cNvPr id="105" name="図 10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6" name="正方形/長方形 10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7" name="グループ化 106"/>
          <p:cNvGrpSpPr/>
          <p:nvPr/>
        </p:nvGrpSpPr>
        <p:grpSpPr>
          <a:xfrm>
            <a:off x="3511256" y="4865803"/>
            <a:ext cx="910701" cy="1102937"/>
            <a:chOff x="3585884" y="1896532"/>
            <a:chExt cx="1156447" cy="1447302"/>
          </a:xfrm>
        </p:grpSpPr>
        <p:pic>
          <p:nvPicPr>
            <p:cNvPr id="108" name="図 10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9" name="正方形/長方形 10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0" name="グループ化 109"/>
          <p:cNvGrpSpPr/>
          <p:nvPr/>
        </p:nvGrpSpPr>
        <p:grpSpPr>
          <a:xfrm>
            <a:off x="4592008" y="3707875"/>
            <a:ext cx="887322" cy="1081407"/>
            <a:chOff x="2034988" y="1913466"/>
            <a:chExt cx="1156448" cy="1430370"/>
          </a:xfrm>
        </p:grpSpPr>
        <p:pic>
          <p:nvPicPr>
            <p:cNvPr id="111" name="図 11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12" name="正方形/長方形 11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3" name="グループ化 112"/>
          <p:cNvGrpSpPr/>
          <p:nvPr/>
        </p:nvGrpSpPr>
        <p:grpSpPr>
          <a:xfrm>
            <a:off x="3475120" y="3698450"/>
            <a:ext cx="910701" cy="1102937"/>
            <a:chOff x="3585884" y="1896532"/>
            <a:chExt cx="1156447" cy="1447302"/>
          </a:xfrm>
        </p:grpSpPr>
        <p:pic>
          <p:nvPicPr>
            <p:cNvPr id="114" name="図 11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15" name="正方形/長方形 11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6" name="グループ化 115"/>
          <p:cNvGrpSpPr/>
          <p:nvPr/>
        </p:nvGrpSpPr>
        <p:grpSpPr>
          <a:xfrm>
            <a:off x="4592008" y="2538952"/>
            <a:ext cx="887322" cy="1081407"/>
            <a:chOff x="2034988" y="1913466"/>
            <a:chExt cx="1156448" cy="1430370"/>
          </a:xfrm>
        </p:grpSpPr>
        <p:pic>
          <p:nvPicPr>
            <p:cNvPr id="117" name="図 11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18" name="正方形/長方形 11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9" name="グループ化 118"/>
          <p:cNvGrpSpPr/>
          <p:nvPr/>
        </p:nvGrpSpPr>
        <p:grpSpPr>
          <a:xfrm>
            <a:off x="3475120" y="2529527"/>
            <a:ext cx="910701" cy="1102937"/>
            <a:chOff x="3585884" y="1896532"/>
            <a:chExt cx="1156447" cy="1447302"/>
          </a:xfrm>
        </p:grpSpPr>
        <p:pic>
          <p:nvPicPr>
            <p:cNvPr id="120" name="図 11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1" name="正方形/長方形 12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2" name="グループ化 121"/>
          <p:cNvGrpSpPr/>
          <p:nvPr/>
        </p:nvGrpSpPr>
        <p:grpSpPr>
          <a:xfrm>
            <a:off x="4601435" y="1436016"/>
            <a:ext cx="887322" cy="1081407"/>
            <a:chOff x="2034988" y="1913466"/>
            <a:chExt cx="1156448" cy="1430370"/>
          </a:xfrm>
        </p:grpSpPr>
        <p:pic>
          <p:nvPicPr>
            <p:cNvPr id="123" name="図 12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24" name="正方形/長方形 12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5" name="グループ化 124"/>
          <p:cNvGrpSpPr/>
          <p:nvPr/>
        </p:nvGrpSpPr>
        <p:grpSpPr>
          <a:xfrm>
            <a:off x="3484547" y="1426591"/>
            <a:ext cx="910701" cy="1102937"/>
            <a:chOff x="3585884" y="1896532"/>
            <a:chExt cx="1156447" cy="1447302"/>
          </a:xfrm>
        </p:grpSpPr>
        <p:pic>
          <p:nvPicPr>
            <p:cNvPr id="126" name="図 12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7" name="正方形/長方形 12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8" name="グループ化 127"/>
          <p:cNvGrpSpPr/>
          <p:nvPr/>
        </p:nvGrpSpPr>
        <p:grpSpPr>
          <a:xfrm>
            <a:off x="4610860" y="342506"/>
            <a:ext cx="887322" cy="1081407"/>
            <a:chOff x="2034988" y="1913466"/>
            <a:chExt cx="1156448" cy="1430370"/>
          </a:xfrm>
        </p:grpSpPr>
        <p:pic>
          <p:nvPicPr>
            <p:cNvPr id="129" name="図 12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0" name="正方形/長方形 12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1" name="グループ化 130"/>
          <p:cNvGrpSpPr/>
          <p:nvPr/>
        </p:nvGrpSpPr>
        <p:grpSpPr>
          <a:xfrm>
            <a:off x="3493972" y="333081"/>
            <a:ext cx="910701" cy="1102937"/>
            <a:chOff x="3585884" y="1896532"/>
            <a:chExt cx="1156447" cy="1447302"/>
          </a:xfrm>
        </p:grpSpPr>
        <p:pic>
          <p:nvPicPr>
            <p:cNvPr id="132" name="図 13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3" name="正方形/長方形 13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4" name="グループ化 133"/>
          <p:cNvGrpSpPr/>
          <p:nvPr/>
        </p:nvGrpSpPr>
        <p:grpSpPr>
          <a:xfrm>
            <a:off x="7399624" y="4837521"/>
            <a:ext cx="887322" cy="1081407"/>
            <a:chOff x="2034988" y="1913466"/>
            <a:chExt cx="1156448" cy="1430370"/>
          </a:xfrm>
        </p:grpSpPr>
        <p:pic>
          <p:nvPicPr>
            <p:cNvPr id="135" name="図 13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6" name="正方形/長方形 13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7" name="グループ化 136"/>
          <p:cNvGrpSpPr/>
          <p:nvPr/>
        </p:nvGrpSpPr>
        <p:grpSpPr>
          <a:xfrm>
            <a:off x="6282736" y="4828096"/>
            <a:ext cx="910701" cy="1102937"/>
            <a:chOff x="3585884" y="1896532"/>
            <a:chExt cx="1156447" cy="1447302"/>
          </a:xfrm>
        </p:grpSpPr>
        <p:pic>
          <p:nvPicPr>
            <p:cNvPr id="138" name="図 13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9" name="正方形/長方形 13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0" name="グループ化 139"/>
          <p:cNvGrpSpPr/>
          <p:nvPr/>
        </p:nvGrpSpPr>
        <p:grpSpPr>
          <a:xfrm>
            <a:off x="7363488" y="3670168"/>
            <a:ext cx="887322" cy="1081407"/>
            <a:chOff x="2034988" y="1913466"/>
            <a:chExt cx="1156448" cy="1430370"/>
          </a:xfrm>
        </p:grpSpPr>
        <p:pic>
          <p:nvPicPr>
            <p:cNvPr id="141" name="図 14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2" name="正方形/長方形 14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3" name="グループ化 142"/>
          <p:cNvGrpSpPr/>
          <p:nvPr/>
        </p:nvGrpSpPr>
        <p:grpSpPr>
          <a:xfrm>
            <a:off x="6246600" y="3660743"/>
            <a:ext cx="910701" cy="1102937"/>
            <a:chOff x="3585884" y="1896532"/>
            <a:chExt cx="1156447" cy="1447302"/>
          </a:xfrm>
        </p:grpSpPr>
        <p:pic>
          <p:nvPicPr>
            <p:cNvPr id="144" name="図 14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45" name="正方形/長方形 14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6" name="グループ化 145"/>
          <p:cNvGrpSpPr/>
          <p:nvPr/>
        </p:nvGrpSpPr>
        <p:grpSpPr>
          <a:xfrm>
            <a:off x="7363488" y="2501245"/>
            <a:ext cx="887322" cy="1081407"/>
            <a:chOff x="2034988" y="1913466"/>
            <a:chExt cx="1156448" cy="1430370"/>
          </a:xfrm>
        </p:grpSpPr>
        <p:pic>
          <p:nvPicPr>
            <p:cNvPr id="147" name="図 14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8" name="正方形/長方形 14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9" name="グループ化 148"/>
          <p:cNvGrpSpPr/>
          <p:nvPr/>
        </p:nvGrpSpPr>
        <p:grpSpPr>
          <a:xfrm>
            <a:off x="6246600" y="2491820"/>
            <a:ext cx="910701" cy="1102937"/>
            <a:chOff x="3585884" y="1896532"/>
            <a:chExt cx="1156447" cy="1447302"/>
          </a:xfrm>
        </p:grpSpPr>
        <p:pic>
          <p:nvPicPr>
            <p:cNvPr id="150" name="図 14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1" name="正方形/長方形 15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2" name="グループ化 151"/>
          <p:cNvGrpSpPr/>
          <p:nvPr/>
        </p:nvGrpSpPr>
        <p:grpSpPr>
          <a:xfrm>
            <a:off x="7372915" y="1398309"/>
            <a:ext cx="887322" cy="1081407"/>
            <a:chOff x="2034988" y="1913466"/>
            <a:chExt cx="1156448" cy="1430370"/>
          </a:xfrm>
        </p:grpSpPr>
        <p:pic>
          <p:nvPicPr>
            <p:cNvPr id="153" name="図 15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54" name="正方形/長方形 15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5" name="グループ化 154"/>
          <p:cNvGrpSpPr/>
          <p:nvPr/>
        </p:nvGrpSpPr>
        <p:grpSpPr>
          <a:xfrm>
            <a:off x="6256027" y="1388884"/>
            <a:ext cx="910701" cy="1102937"/>
            <a:chOff x="3585884" y="1896532"/>
            <a:chExt cx="1156447" cy="1447302"/>
          </a:xfrm>
        </p:grpSpPr>
        <p:pic>
          <p:nvPicPr>
            <p:cNvPr id="156" name="図 15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7" name="正方形/長方形 15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8" name="グループ化 157"/>
          <p:cNvGrpSpPr/>
          <p:nvPr/>
        </p:nvGrpSpPr>
        <p:grpSpPr>
          <a:xfrm>
            <a:off x="7382340" y="304799"/>
            <a:ext cx="887322" cy="1081407"/>
            <a:chOff x="2034988" y="1913466"/>
            <a:chExt cx="1156448" cy="1430370"/>
          </a:xfrm>
        </p:grpSpPr>
        <p:pic>
          <p:nvPicPr>
            <p:cNvPr id="159" name="図 15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60" name="正方形/長方形 15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61" name="グループ化 160"/>
          <p:cNvGrpSpPr/>
          <p:nvPr/>
        </p:nvGrpSpPr>
        <p:grpSpPr>
          <a:xfrm>
            <a:off x="6265452" y="295374"/>
            <a:ext cx="910701" cy="1102937"/>
            <a:chOff x="3585884" y="1896532"/>
            <a:chExt cx="1156447" cy="1447302"/>
          </a:xfrm>
        </p:grpSpPr>
        <p:pic>
          <p:nvPicPr>
            <p:cNvPr id="162" name="図 16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63" name="正方形/長方形 16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4284459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913245" y="6543864"/>
            <a:ext cx="6705600" cy="24204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grpSp>
        <p:nvGrpSpPr>
          <p:cNvPr id="9" name="グループ化 8"/>
          <p:cNvGrpSpPr/>
          <p:nvPr/>
        </p:nvGrpSpPr>
        <p:grpSpPr>
          <a:xfrm>
            <a:off x="1911653" y="4920791"/>
            <a:ext cx="887322" cy="1081407"/>
            <a:chOff x="2034988" y="1913466"/>
            <a:chExt cx="1156448" cy="1430370"/>
          </a:xfrm>
        </p:grpSpPr>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6" name="正方形/長方形 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 name="グループ化 9"/>
          <p:cNvGrpSpPr/>
          <p:nvPr/>
        </p:nvGrpSpPr>
        <p:grpSpPr>
          <a:xfrm>
            <a:off x="794765" y="4911366"/>
            <a:ext cx="910701" cy="1102937"/>
            <a:chOff x="3585884" y="1896532"/>
            <a:chExt cx="1156447" cy="1447302"/>
          </a:xfrm>
        </p:grpSpPr>
        <p:pic>
          <p:nvPicPr>
            <p:cNvPr id="8" name="図 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7" name="正方形/長方形 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0" name="グループ化 79"/>
          <p:cNvGrpSpPr/>
          <p:nvPr/>
        </p:nvGrpSpPr>
        <p:grpSpPr>
          <a:xfrm>
            <a:off x="1875517" y="3753438"/>
            <a:ext cx="887322" cy="1081407"/>
            <a:chOff x="2034988" y="1913466"/>
            <a:chExt cx="1156448" cy="1430370"/>
          </a:xfrm>
        </p:grpSpPr>
        <p:pic>
          <p:nvPicPr>
            <p:cNvPr id="81" name="図 8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2" name="正方形/長方形 8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3" name="グループ化 82"/>
          <p:cNvGrpSpPr/>
          <p:nvPr/>
        </p:nvGrpSpPr>
        <p:grpSpPr>
          <a:xfrm>
            <a:off x="758629" y="3744013"/>
            <a:ext cx="910701" cy="1102937"/>
            <a:chOff x="3585884" y="1896532"/>
            <a:chExt cx="1156447" cy="1447302"/>
          </a:xfrm>
        </p:grpSpPr>
        <p:pic>
          <p:nvPicPr>
            <p:cNvPr id="84" name="図 8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85" name="正方形/長方形 8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6" name="グループ化 85"/>
          <p:cNvGrpSpPr/>
          <p:nvPr/>
        </p:nvGrpSpPr>
        <p:grpSpPr>
          <a:xfrm>
            <a:off x="1875517" y="2584515"/>
            <a:ext cx="887322" cy="1081407"/>
            <a:chOff x="2034988" y="1913466"/>
            <a:chExt cx="1156448" cy="1430370"/>
          </a:xfrm>
        </p:grpSpPr>
        <p:pic>
          <p:nvPicPr>
            <p:cNvPr id="87" name="図 8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8" name="正方形/長方形 8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9" name="グループ化 88"/>
          <p:cNvGrpSpPr/>
          <p:nvPr/>
        </p:nvGrpSpPr>
        <p:grpSpPr>
          <a:xfrm>
            <a:off x="758629" y="2575090"/>
            <a:ext cx="910701" cy="1102937"/>
            <a:chOff x="3585884" y="1896532"/>
            <a:chExt cx="1156447" cy="1447302"/>
          </a:xfrm>
        </p:grpSpPr>
        <p:pic>
          <p:nvPicPr>
            <p:cNvPr id="90" name="図 8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1" name="正方形/長方形 9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2" name="グループ化 91"/>
          <p:cNvGrpSpPr/>
          <p:nvPr/>
        </p:nvGrpSpPr>
        <p:grpSpPr>
          <a:xfrm>
            <a:off x="1884944" y="1481579"/>
            <a:ext cx="887322" cy="1081407"/>
            <a:chOff x="2034988" y="1913466"/>
            <a:chExt cx="1156448" cy="1430370"/>
          </a:xfrm>
        </p:grpSpPr>
        <p:pic>
          <p:nvPicPr>
            <p:cNvPr id="93" name="図 9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94" name="正方形/長方形 9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5" name="グループ化 94"/>
          <p:cNvGrpSpPr/>
          <p:nvPr/>
        </p:nvGrpSpPr>
        <p:grpSpPr>
          <a:xfrm>
            <a:off x="768056" y="1472154"/>
            <a:ext cx="910701" cy="1102937"/>
            <a:chOff x="3585884" y="1896532"/>
            <a:chExt cx="1156447" cy="1447302"/>
          </a:xfrm>
        </p:grpSpPr>
        <p:pic>
          <p:nvPicPr>
            <p:cNvPr id="96" name="図 9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7" name="正方形/長方形 9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8" name="グループ化 97"/>
          <p:cNvGrpSpPr/>
          <p:nvPr/>
        </p:nvGrpSpPr>
        <p:grpSpPr>
          <a:xfrm>
            <a:off x="1894369" y="388069"/>
            <a:ext cx="887322" cy="1081407"/>
            <a:chOff x="2034988" y="1913466"/>
            <a:chExt cx="1156448" cy="1430370"/>
          </a:xfrm>
        </p:grpSpPr>
        <p:pic>
          <p:nvPicPr>
            <p:cNvPr id="99" name="図 9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0" name="正方形/長方形 9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1" name="グループ化 100"/>
          <p:cNvGrpSpPr/>
          <p:nvPr/>
        </p:nvGrpSpPr>
        <p:grpSpPr>
          <a:xfrm>
            <a:off x="777481" y="378644"/>
            <a:ext cx="910701" cy="1102937"/>
            <a:chOff x="3585884" y="1896532"/>
            <a:chExt cx="1156447" cy="1447302"/>
          </a:xfrm>
        </p:grpSpPr>
        <p:pic>
          <p:nvPicPr>
            <p:cNvPr id="102" name="図 10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3" name="正方形/長方形 10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4" name="グループ化 103"/>
          <p:cNvGrpSpPr/>
          <p:nvPr/>
        </p:nvGrpSpPr>
        <p:grpSpPr>
          <a:xfrm>
            <a:off x="4628144" y="4875228"/>
            <a:ext cx="887322" cy="1081407"/>
            <a:chOff x="2034988" y="1913466"/>
            <a:chExt cx="1156448" cy="1430370"/>
          </a:xfrm>
        </p:grpSpPr>
        <p:pic>
          <p:nvPicPr>
            <p:cNvPr id="105" name="図 10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6" name="正方形/長方形 10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7" name="グループ化 106"/>
          <p:cNvGrpSpPr/>
          <p:nvPr/>
        </p:nvGrpSpPr>
        <p:grpSpPr>
          <a:xfrm>
            <a:off x="3511256" y="4865803"/>
            <a:ext cx="910701" cy="1102937"/>
            <a:chOff x="3585884" y="1896532"/>
            <a:chExt cx="1156447" cy="1447302"/>
          </a:xfrm>
        </p:grpSpPr>
        <p:pic>
          <p:nvPicPr>
            <p:cNvPr id="108" name="図 10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9" name="正方形/長方形 10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0" name="グループ化 109"/>
          <p:cNvGrpSpPr/>
          <p:nvPr/>
        </p:nvGrpSpPr>
        <p:grpSpPr>
          <a:xfrm>
            <a:off x="4592008" y="3707875"/>
            <a:ext cx="887322" cy="1081407"/>
            <a:chOff x="2034988" y="1913466"/>
            <a:chExt cx="1156448" cy="1430370"/>
          </a:xfrm>
        </p:grpSpPr>
        <p:pic>
          <p:nvPicPr>
            <p:cNvPr id="111" name="図 11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12" name="正方形/長方形 11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3" name="グループ化 112"/>
          <p:cNvGrpSpPr/>
          <p:nvPr/>
        </p:nvGrpSpPr>
        <p:grpSpPr>
          <a:xfrm>
            <a:off x="3475120" y="3698450"/>
            <a:ext cx="910701" cy="1102937"/>
            <a:chOff x="3585884" y="1896532"/>
            <a:chExt cx="1156447" cy="1447302"/>
          </a:xfrm>
        </p:grpSpPr>
        <p:pic>
          <p:nvPicPr>
            <p:cNvPr id="114" name="図 11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15" name="正方形/長方形 11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6" name="グループ化 115"/>
          <p:cNvGrpSpPr/>
          <p:nvPr/>
        </p:nvGrpSpPr>
        <p:grpSpPr>
          <a:xfrm>
            <a:off x="4592008" y="2538952"/>
            <a:ext cx="887322" cy="1081407"/>
            <a:chOff x="2034988" y="1913466"/>
            <a:chExt cx="1156448" cy="1430370"/>
          </a:xfrm>
        </p:grpSpPr>
        <p:pic>
          <p:nvPicPr>
            <p:cNvPr id="117" name="図 11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18" name="正方形/長方形 11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9" name="グループ化 118"/>
          <p:cNvGrpSpPr/>
          <p:nvPr/>
        </p:nvGrpSpPr>
        <p:grpSpPr>
          <a:xfrm>
            <a:off x="3475120" y="2529527"/>
            <a:ext cx="910701" cy="1102937"/>
            <a:chOff x="3585884" y="1896532"/>
            <a:chExt cx="1156447" cy="1447302"/>
          </a:xfrm>
        </p:grpSpPr>
        <p:pic>
          <p:nvPicPr>
            <p:cNvPr id="120" name="図 11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1" name="正方形/長方形 12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2" name="グループ化 121"/>
          <p:cNvGrpSpPr/>
          <p:nvPr/>
        </p:nvGrpSpPr>
        <p:grpSpPr>
          <a:xfrm>
            <a:off x="4601435" y="1436016"/>
            <a:ext cx="887322" cy="1081407"/>
            <a:chOff x="2034988" y="1913466"/>
            <a:chExt cx="1156448" cy="1430370"/>
          </a:xfrm>
        </p:grpSpPr>
        <p:pic>
          <p:nvPicPr>
            <p:cNvPr id="123" name="図 12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24" name="正方形/長方形 12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5" name="グループ化 124"/>
          <p:cNvGrpSpPr/>
          <p:nvPr/>
        </p:nvGrpSpPr>
        <p:grpSpPr>
          <a:xfrm>
            <a:off x="3484547" y="1426591"/>
            <a:ext cx="910701" cy="1102937"/>
            <a:chOff x="3585884" y="1896532"/>
            <a:chExt cx="1156447" cy="1447302"/>
          </a:xfrm>
        </p:grpSpPr>
        <p:pic>
          <p:nvPicPr>
            <p:cNvPr id="126" name="図 12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7" name="正方形/長方形 12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8" name="グループ化 127"/>
          <p:cNvGrpSpPr/>
          <p:nvPr/>
        </p:nvGrpSpPr>
        <p:grpSpPr>
          <a:xfrm>
            <a:off x="4610860" y="342506"/>
            <a:ext cx="887322" cy="1081407"/>
            <a:chOff x="2034988" y="1913466"/>
            <a:chExt cx="1156448" cy="1430370"/>
          </a:xfrm>
        </p:grpSpPr>
        <p:pic>
          <p:nvPicPr>
            <p:cNvPr id="129" name="図 12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0" name="正方形/長方形 12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1" name="グループ化 130"/>
          <p:cNvGrpSpPr/>
          <p:nvPr/>
        </p:nvGrpSpPr>
        <p:grpSpPr>
          <a:xfrm>
            <a:off x="3493972" y="333081"/>
            <a:ext cx="910701" cy="1102937"/>
            <a:chOff x="3585884" y="1896532"/>
            <a:chExt cx="1156447" cy="1447302"/>
          </a:xfrm>
        </p:grpSpPr>
        <p:pic>
          <p:nvPicPr>
            <p:cNvPr id="132" name="図 13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3" name="正方形/長方形 13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4" name="グループ化 133"/>
          <p:cNvGrpSpPr/>
          <p:nvPr/>
        </p:nvGrpSpPr>
        <p:grpSpPr>
          <a:xfrm>
            <a:off x="7399624" y="4837521"/>
            <a:ext cx="887322" cy="1081407"/>
            <a:chOff x="2034988" y="1913466"/>
            <a:chExt cx="1156448" cy="1430370"/>
          </a:xfrm>
        </p:grpSpPr>
        <p:pic>
          <p:nvPicPr>
            <p:cNvPr id="135" name="図 13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6" name="正方形/長方形 13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7" name="グループ化 136"/>
          <p:cNvGrpSpPr/>
          <p:nvPr/>
        </p:nvGrpSpPr>
        <p:grpSpPr>
          <a:xfrm>
            <a:off x="6282736" y="4828096"/>
            <a:ext cx="910701" cy="1102937"/>
            <a:chOff x="3585884" y="1896532"/>
            <a:chExt cx="1156447" cy="1447302"/>
          </a:xfrm>
        </p:grpSpPr>
        <p:pic>
          <p:nvPicPr>
            <p:cNvPr id="138" name="図 13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9" name="正方形/長方形 13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0" name="グループ化 139"/>
          <p:cNvGrpSpPr/>
          <p:nvPr/>
        </p:nvGrpSpPr>
        <p:grpSpPr>
          <a:xfrm>
            <a:off x="7363488" y="3670168"/>
            <a:ext cx="887322" cy="1081407"/>
            <a:chOff x="2034988" y="1913466"/>
            <a:chExt cx="1156448" cy="1430370"/>
          </a:xfrm>
        </p:grpSpPr>
        <p:pic>
          <p:nvPicPr>
            <p:cNvPr id="141" name="図 14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2" name="正方形/長方形 14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3" name="グループ化 142"/>
          <p:cNvGrpSpPr/>
          <p:nvPr/>
        </p:nvGrpSpPr>
        <p:grpSpPr>
          <a:xfrm>
            <a:off x="6246600" y="3660743"/>
            <a:ext cx="910701" cy="1102937"/>
            <a:chOff x="3585884" y="1896532"/>
            <a:chExt cx="1156447" cy="1447302"/>
          </a:xfrm>
        </p:grpSpPr>
        <p:pic>
          <p:nvPicPr>
            <p:cNvPr id="144" name="図 14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45" name="正方形/長方形 14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6" name="グループ化 145"/>
          <p:cNvGrpSpPr/>
          <p:nvPr/>
        </p:nvGrpSpPr>
        <p:grpSpPr>
          <a:xfrm>
            <a:off x="7363488" y="2501245"/>
            <a:ext cx="887322" cy="1081407"/>
            <a:chOff x="2034988" y="1913466"/>
            <a:chExt cx="1156448" cy="1430370"/>
          </a:xfrm>
        </p:grpSpPr>
        <p:pic>
          <p:nvPicPr>
            <p:cNvPr id="147" name="図 14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8" name="正方形/長方形 14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9" name="グループ化 148"/>
          <p:cNvGrpSpPr/>
          <p:nvPr/>
        </p:nvGrpSpPr>
        <p:grpSpPr>
          <a:xfrm>
            <a:off x="6246600" y="2491820"/>
            <a:ext cx="910701" cy="1102937"/>
            <a:chOff x="3585884" y="1896532"/>
            <a:chExt cx="1156447" cy="1447302"/>
          </a:xfrm>
        </p:grpSpPr>
        <p:pic>
          <p:nvPicPr>
            <p:cNvPr id="150" name="図 14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1" name="正方形/長方形 15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2" name="グループ化 151"/>
          <p:cNvGrpSpPr/>
          <p:nvPr/>
        </p:nvGrpSpPr>
        <p:grpSpPr>
          <a:xfrm>
            <a:off x="7372915" y="1398309"/>
            <a:ext cx="887322" cy="1081407"/>
            <a:chOff x="2034988" y="1913466"/>
            <a:chExt cx="1156448" cy="1430370"/>
          </a:xfrm>
        </p:grpSpPr>
        <p:pic>
          <p:nvPicPr>
            <p:cNvPr id="153" name="図 15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54" name="正方形/長方形 15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5" name="グループ化 154"/>
          <p:cNvGrpSpPr/>
          <p:nvPr/>
        </p:nvGrpSpPr>
        <p:grpSpPr>
          <a:xfrm>
            <a:off x="6256027" y="1388884"/>
            <a:ext cx="910701" cy="1102937"/>
            <a:chOff x="3585884" y="1896532"/>
            <a:chExt cx="1156447" cy="1447302"/>
          </a:xfrm>
        </p:grpSpPr>
        <p:pic>
          <p:nvPicPr>
            <p:cNvPr id="156" name="図 15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7" name="正方形/長方形 15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8" name="グループ化 157"/>
          <p:cNvGrpSpPr/>
          <p:nvPr/>
        </p:nvGrpSpPr>
        <p:grpSpPr>
          <a:xfrm>
            <a:off x="7382340" y="304799"/>
            <a:ext cx="887322" cy="1081407"/>
            <a:chOff x="2034988" y="1913466"/>
            <a:chExt cx="1156448" cy="1430370"/>
          </a:xfrm>
        </p:grpSpPr>
        <p:pic>
          <p:nvPicPr>
            <p:cNvPr id="159" name="図 15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60" name="正方形/長方形 15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61" name="グループ化 160"/>
          <p:cNvGrpSpPr/>
          <p:nvPr/>
        </p:nvGrpSpPr>
        <p:grpSpPr>
          <a:xfrm>
            <a:off x="6265452" y="295374"/>
            <a:ext cx="910701" cy="1102937"/>
            <a:chOff x="3585884" y="1896532"/>
            <a:chExt cx="1156447" cy="1447302"/>
          </a:xfrm>
        </p:grpSpPr>
        <p:pic>
          <p:nvPicPr>
            <p:cNvPr id="162" name="図 16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63" name="正方形/長方形 16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sp>
        <p:nvSpPr>
          <p:cNvPr id="2" name="四角形: 角を丸くする 1">
            <a:extLst>
              <a:ext uri="{FF2B5EF4-FFF2-40B4-BE49-F238E27FC236}">
                <a16:creationId xmlns:a16="http://schemas.microsoft.com/office/drawing/2014/main" id="{8CB225E0-26B6-731B-08FB-F444CFA04914}"/>
              </a:ext>
            </a:extLst>
          </p:cNvPr>
          <p:cNvSpPr/>
          <p:nvPr/>
        </p:nvSpPr>
        <p:spPr>
          <a:xfrm>
            <a:off x="7533267" y="6005780"/>
            <a:ext cx="1350468" cy="5627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t>最初</a:t>
            </a:r>
            <a:endParaRPr kumimoji="1" lang="ja-JP" altLang="en-US" dirty="0"/>
          </a:p>
        </p:txBody>
      </p:sp>
    </p:spTree>
    <p:extLst>
      <p:ext uri="{BB962C8B-B14F-4D97-AF65-F5344CB8AC3E}">
        <p14:creationId xmlns:p14="http://schemas.microsoft.com/office/powerpoint/2010/main" val="772847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913245" y="6543864"/>
            <a:ext cx="6705600" cy="24204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grpSp>
        <p:nvGrpSpPr>
          <p:cNvPr id="9" name="グループ化 8"/>
          <p:cNvGrpSpPr/>
          <p:nvPr/>
        </p:nvGrpSpPr>
        <p:grpSpPr>
          <a:xfrm>
            <a:off x="1911653" y="4920791"/>
            <a:ext cx="887322" cy="1081407"/>
            <a:chOff x="2034988" y="1913466"/>
            <a:chExt cx="1156448" cy="1430370"/>
          </a:xfrm>
        </p:grpSpPr>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6" name="正方形/長方形 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 name="グループ化 9"/>
          <p:cNvGrpSpPr/>
          <p:nvPr/>
        </p:nvGrpSpPr>
        <p:grpSpPr>
          <a:xfrm>
            <a:off x="794765" y="4911366"/>
            <a:ext cx="910701" cy="1102937"/>
            <a:chOff x="3585884" y="1896532"/>
            <a:chExt cx="1156447" cy="1447302"/>
          </a:xfrm>
        </p:grpSpPr>
        <p:pic>
          <p:nvPicPr>
            <p:cNvPr id="8" name="図 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7" name="正方形/長方形 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0" name="グループ化 79"/>
          <p:cNvGrpSpPr/>
          <p:nvPr/>
        </p:nvGrpSpPr>
        <p:grpSpPr>
          <a:xfrm>
            <a:off x="1875517" y="3753438"/>
            <a:ext cx="887322" cy="1081407"/>
            <a:chOff x="2034988" y="1913466"/>
            <a:chExt cx="1156448" cy="1430370"/>
          </a:xfrm>
        </p:grpSpPr>
        <p:pic>
          <p:nvPicPr>
            <p:cNvPr id="81" name="図 8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2" name="正方形/長方形 8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3" name="グループ化 82"/>
          <p:cNvGrpSpPr/>
          <p:nvPr/>
        </p:nvGrpSpPr>
        <p:grpSpPr>
          <a:xfrm>
            <a:off x="758629" y="3744013"/>
            <a:ext cx="910701" cy="1102937"/>
            <a:chOff x="3585884" y="1896532"/>
            <a:chExt cx="1156447" cy="1447302"/>
          </a:xfrm>
        </p:grpSpPr>
        <p:pic>
          <p:nvPicPr>
            <p:cNvPr id="84" name="図 8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85" name="正方形/長方形 8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6" name="グループ化 85"/>
          <p:cNvGrpSpPr/>
          <p:nvPr/>
        </p:nvGrpSpPr>
        <p:grpSpPr>
          <a:xfrm>
            <a:off x="1875517" y="2584515"/>
            <a:ext cx="887322" cy="1081407"/>
            <a:chOff x="2034988" y="1913466"/>
            <a:chExt cx="1156448" cy="1430370"/>
          </a:xfrm>
        </p:grpSpPr>
        <p:pic>
          <p:nvPicPr>
            <p:cNvPr id="87" name="図 8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8" name="正方形/長方形 8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9" name="グループ化 88"/>
          <p:cNvGrpSpPr/>
          <p:nvPr/>
        </p:nvGrpSpPr>
        <p:grpSpPr>
          <a:xfrm>
            <a:off x="758629" y="2575090"/>
            <a:ext cx="910701" cy="1102937"/>
            <a:chOff x="3585884" y="1896532"/>
            <a:chExt cx="1156447" cy="1447302"/>
          </a:xfrm>
        </p:grpSpPr>
        <p:pic>
          <p:nvPicPr>
            <p:cNvPr id="90" name="図 8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1" name="正方形/長方形 9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2" name="グループ化 91"/>
          <p:cNvGrpSpPr/>
          <p:nvPr/>
        </p:nvGrpSpPr>
        <p:grpSpPr>
          <a:xfrm>
            <a:off x="1884944" y="1481579"/>
            <a:ext cx="887322" cy="1081407"/>
            <a:chOff x="2034988" y="1913466"/>
            <a:chExt cx="1156448" cy="1430370"/>
          </a:xfrm>
        </p:grpSpPr>
        <p:pic>
          <p:nvPicPr>
            <p:cNvPr id="93" name="図 9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94" name="正方形/長方形 9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5" name="グループ化 94"/>
          <p:cNvGrpSpPr/>
          <p:nvPr/>
        </p:nvGrpSpPr>
        <p:grpSpPr>
          <a:xfrm>
            <a:off x="768056" y="1472154"/>
            <a:ext cx="910701" cy="1102937"/>
            <a:chOff x="3585884" y="1896532"/>
            <a:chExt cx="1156447" cy="1447302"/>
          </a:xfrm>
        </p:grpSpPr>
        <p:pic>
          <p:nvPicPr>
            <p:cNvPr id="96" name="図 9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7" name="正方形/長方形 9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8" name="グループ化 97"/>
          <p:cNvGrpSpPr/>
          <p:nvPr/>
        </p:nvGrpSpPr>
        <p:grpSpPr>
          <a:xfrm>
            <a:off x="1894369" y="388069"/>
            <a:ext cx="887322" cy="1081407"/>
            <a:chOff x="2034988" y="1913466"/>
            <a:chExt cx="1156448" cy="1430370"/>
          </a:xfrm>
        </p:grpSpPr>
        <p:pic>
          <p:nvPicPr>
            <p:cNvPr id="99" name="図 9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0" name="正方形/長方形 9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1" name="グループ化 100"/>
          <p:cNvGrpSpPr/>
          <p:nvPr/>
        </p:nvGrpSpPr>
        <p:grpSpPr>
          <a:xfrm>
            <a:off x="777481" y="378644"/>
            <a:ext cx="910701" cy="1102937"/>
            <a:chOff x="3585884" y="1896532"/>
            <a:chExt cx="1156447" cy="1447302"/>
          </a:xfrm>
        </p:grpSpPr>
        <p:pic>
          <p:nvPicPr>
            <p:cNvPr id="102" name="図 10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3" name="正方形/長方形 10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4" name="グループ化 103"/>
          <p:cNvGrpSpPr/>
          <p:nvPr/>
        </p:nvGrpSpPr>
        <p:grpSpPr>
          <a:xfrm>
            <a:off x="4628144" y="4875228"/>
            <a:ext cx="887322" cy="1081407"/>
            <a:chOff x="2034988" y="1913466"/>
            <a:chExt cx="1156448" cy="1430370"/>
          </a:xfrm>
        </p:grpSpPr>
        <p:pic>
          <p:nvPicPr>
            <p:cNvPr id="105" name="図 10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6" name="正方形/長方形 10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7" name="グループ化 106"/>
          <p:cNvGrpSpPr/>
          <p:nvPr/>
        </p:nvGrpSpPr>
        <p:grpSpPr>
          <a:xfrm>
            <a:off x="3511256" y="4865803"/>
            <a:ext cx="910701" cy="1102937"/>
            <a:chOff x="3585884" y="1896532"/>
            <a:chExt cx="1156447" cy="1447302"/>
          </a:xfrm>
        </p:grpSpPr>
        <p:pic>
          <p:nvPicPr>
            <p:cNvPr id="108" name="図 10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9" name="正方形/長方形 10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0" name="グループ化 109"/>
          <p:cNvGrpSpPr/>
          <p:nvPr/>
        </p:nvGrpSpPr>
        <p:grpSpPr>
          <a:xfrm>
            <a:off x="4592008" y="3707875"/>
            <a:ext cx="887322" cy="1081407"/>
            <a:chOff x="2034988" y="1913466"/>
            <a:chExt cx="1156448" cy="1430370"/>
          </a:xfrm>
        </p:grpSpPr>
        <p:pic>
          <p:nvPicPr>
            <p:cNvPr id="111" name="図 11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12" name="正方形/長方形 11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3" name="グループ化 112"/>
          <p:cNvGrpSpPr/>
          <p:nvPr/>
        </p:nvGrpSpPr>
        <p:grpSpPr>
          <a:xfrm>
            <a:off x="3475120" y="3698450"/>
            <a:ext cx="910701" cy="1102937"/>
            <a:chOff x="3585884" y="1896532"/>
            <a:chExt cx="1156447" cy="1447302"/>
          </a:xfrm>
        </p:grpSpPr>
        <p:pic>
          <p:nvPicPr>
            <p:cNvPr id="114" name="図 11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15" name="正方形/長方形 11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6" name="グループ化 115"/>
          <p:cNvGrpSpPr/>
          <p:nvPr/>
        </p:nvGrpSpPr>
        <p:grpSpPr>
          <a:xfrm>
            <a:off x="4592008" y="2538952"/>
            <a:ext cx="887322" cy="1081407"/>
            <a:chOff x="2034988" y="1913466"/>
            <a:chExt cx="1156448" cy="1430370"/>
          </a:xfrm>
        </p:grpSpPr>
        <p:pic>
          <p:nvPicPr>
            <p:cNvPr id="117" name="図 11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18" name="正方形/長方形 11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9" name="グループ化 118"/>
          <p:cNvGrpSpPr/>
          <p:nvPr/>
        </p:nvGrpSpPr>
        <p:grpSpPr>
          <a:xfrm>
            <a:off x="3475120" y="2529527"/>
            <a:ext cx="910701" cy="1102937"/>
            <a:chOff x="3585884" y="1896532"/>
            <a:chExt cx="1156447" cy="1447302"/>
          </a:xfrm>
        </p:grpSpPr>
        <p:pic>
          <p:nvPicPr>
            <p:cNvPr id="120" name="図 11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1" name="正方形/長方形 12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2" name="グループ化 121"/>
          <p:cNvGrpSpPr/>
          <p:nvPr/>
        </p:nvGrpSpPr>
        <p:grpSpPr>
          <a:xfrm>
            <a:off x="4601435" y="1436016"/>
            <a:ext cx="887322" cy="1081407"/>
            <a:chOff x="2034988" y="1913466"/>
            <a:chExt cx="1156448" cy="1430370"/>
          </a:xfrm>
        </p:grpSpPr>
        <p:pic>
          <p:nvPicPr>
            <p:cNvPr id="123" name="図 12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24" name="正方形/長方形 12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5" name="グループ化 124"/>
          <p:cNvGrpSpPr/>
          <p:nvPr/>
        </p:nvGrpSpPr>
        <p:grpSpPr>
          <a:xfrm>
            <a:off x="3484547" y="1426591"/>
            <a:ext cx="910701" cy="1102937"/>
            <a:chOff x="3585884" y="1896532"/>
            <a:chExt cx="1156447" cy="1447302"/>
          </a:xfrm>
        </p:grpSpPr>
        <p:pic>
          <p:nvPicPr>
            <p:cNvPr id="126" name="図 12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7" name="正方形/長方形 12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8" name="グループ化 127"/>
          <p:cNvGrpSpPr/>
          <p:nvPr/>
        </p:nvGrpSpPr>
        <p:grpSpPr>
          <a:xfrm>
            <a:off x="4610860" y="342506"/>
            <a:ext cx="887322" cy="1081407"/>
            <a:chOff x="2034988" y="1913466"/>
            <a:chExt cx="1156448" cy="1430370"/>
          </a:xfrm>
        </p:grpSpPr>
        <p:pic>
          <p:nvPicPr>
            <p:cNvPr id="129" name="図 12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0" name="正方形/長方形 12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1" name="グループ化 130"/>
          <p:cNvGrpSpPr/>
          <p:nvPr/>
        </p:nvGrpSpPr>
        <p:grpSpPr>
          <a:xfrm>
            <a:off x="3493972" y="333081"/>
            <a:ext cx="910701" cy="1102937"/>
            <a:chOff x="3585884" y="1896532"/>
            <a:chExt cx="1156447" cy="1447302"/>
          </a:xfrm>
        </p:grpSpPr>
        <p:pic>
          <p:nvPicPr>
            <p:cNvPr id="132" name="図 13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3" name="正方形/長方形 13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4" name="グループ化 133"/>
          <p:cNvGrpSpPr/>
          <p:nvPr/>
        </p:nvGrpSpPr>
        <p:grpSpPr>
          <a:xfrm>
            <a:off x="7399624" y="4837521"/>
            <a:ext cx="887322" cy="1081407"/>
            <a:chOff x="2034988" y="1913466"/>
            <a:chExt cx="1156448" cy="1430370"/>
          </a:xfrm>
        </p:grpSpPr>
        <p:pic>
          <p:nvPicPr>
            <p:cNvPr id="135" name="図 13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6" name="正方形/長方形 13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7" name="グループ化 136"/>
          <p:cNvGrpSpPr/>
          <p:nvPr/>
        </p:nvGrpSpPr>
        <p:grpSpPr>
          <a:xfrm>
            <a:off x="6282736" y="4828096"/>
            <a:ext cx="910701" cy="1102937"/>
            <a:chOff x="3585884" y="1896532"/>
            <a:chExt cx="1156447" cy="1447302"/>
          </a:xfrm>
        </p:grpSpPr>
        <p:pic>
          <p:nvPicPr>
            <p:cNvPr id="138" name="図 13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9" name="正方形/長方形 13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0" name="グループ化 139"/>
          <p:cNvGrpSpPr/>
          <p:nvPr/>
        </p:nvGrpSpPr>
        <p:grpSpPr>
          <a:xfrm>
            <a:off x="7363488" y="3670168"/>
            <a:ext cx="887322" cy="1081407"/>
            <a:chOff x="2034988" y="1913466"/>
            <a:chExt cx="1156448" cy="1430370"/>
          </a:xfrm>
        </p:grpSpPr>
        <p:pic>
          <p:nvPicPr>
            <p:cNvPr id="141" name="図 14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2" name="正方形/長方形 14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3" name="グループ化 142"/>
          <p:cNvGrpSpPr/>
          <p:nvPr/>
        </p:nvGrpSpPr>
        <p:grpSpPr>
          <a:xfrm>
            <a:off x="6246600" y="3660743"/>
            <a:ext cx="910701" cy="1102937"/>
            <a:chOff x="3585884" y="1896532"/>
            <a:chExt cx="1156447" cy="1447302"/>
          </a:xfrm>
        </p:grpSpPr>
        <p:pic>
          <p:nvPicPr>
            <p:cNvPr id="144" name="図 14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45" name="正方形/長方形 14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6" name="グループ化 145"/>
          <p:cNvGrpSpPr/>
          <p:nvPr/>
        </p:nvGrpSpPr>
        <p:grpSpPr>
          <a:xfrm>
            <a:off x="7363488" y="2501245"/>
            <a:ext cx="887322" cy="1081407"/>
            <a:chOff x="2034988" y="1913466"/>
            <a:chExt cx="1156448" cy="1430370"/>
          </a:xfrm>
        </p:grpSpPr>
        <p:pic>
          <p:nvPicPr>
            <p:cNvPr id="147" name="図 14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8" name="正方形/長方形 14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9" name="グループ化 148"/>
          <p:cNvGrpSpPr/>
          <p:nvPr/>
        </p:nvGrpSpPr>
        <p:grpSpPr>
          <a:xfrm>
            <a:off x="6246600" y="2491820"/>
            <a:ext cx="910701" cy="1102937"/>
            <a:chOff x="3585884" y="1896532"/>
            <a:chExt cx="1156447" cy="1447302"/>
          </a:xfrm>
        </p:grpSpPr>
        <p:pic>
          <p:nvPicPr>
            <p:cNvPr id="150" name="図 14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1" name="正方形/長方形 15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2" name="グループ化 151"/>
          <p:cNvGrpSpPr/>
          <p:nvPr/>
        </p:nvGrpSpPr>
        <p:grpSpPr>
          <a:xfrm>
            <a:off x="7372915" y="1398309"/>
            <a:ext cx="887322" cy="1081407"/>
            <a:chOff x="2034988" y="1913466"/>
            <a:chExt cx="1156448" cy="1430370"/>
          </a:xfrm>
        </p:grpSpPr>
        <p:pic>
          <p:nvPicPr>
            <p:cNvPr id="153" name="図 15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54" name="正方形/長方形 15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5" name="グループ化 154"/>
          <p:cNvGrpSpPr/>
          <p:nvPr/>
        </p:nvGrpSpPr>
        <p:grpSpPr>
          <a:xfrm>
            <a:off x="6256027" y="1388884"/>
            <a:ext cx="910701" cy="1102937"/>
            <a:chOff x="3585884" y="1896532"/>
            <a:chExt cx="1156447" cy="1447302"/>
          </a:xfrm>
        </p:grpSpPr>
        <p:pic>
          <p:nvPicPr>
            <p:cNvPr id="156" name="図 15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7" name="正方形/長方形 15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8" name="グループ化 157"/>
          <p:cNvGrpSpPr/>
          <p:nvPr/>
        </p:nvGrpSpPr>
        <p:grpSpPr>
          <a:xfrm>
            <a:off x="7382340" y="304799"/>
            <a:ext cx="887322" cy="1081407"/>
            <a:chOff x="2034988" y="1913466"/>
            <a:chExt cx="1156448" cy="1430370"/>
          </a:xfrm>
        </p:grpSpPr>
        <p:pic>
          <p:nvPicPr>
            <p:cNvPr id="159" name="図 15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60" name="正方形/長方形 15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61" name="グループ化 160"/>
          <p:cNvGrpSpPr/>
          <p:nvPr/>
        </p:nvGrpSpPr>
        <p:grpSpPr>
          <a:xfrm>
            <a:off x="6265452" y="295374"/>
            <a:ext cx="910701" cy="1102937"/>
            <a:chOff x="3585884" y="1896532"/>
            <a:chExt cx="1156447" cy="1447302"/>
          </a:xfrm>
        </p:grpSpPr>
        <p:pic>
          <p:nvPicPr>
            <p:cNvPr id="162" name="図 16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63" name="正方形/長方形 16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sp>
        <p:nvSpPr>
          <p:cNvPr id="2" name="矢印: 左右 1">
            <a:extLst>
              <a:ext uri="{FF2B5EF4-FFF2-40B4-BE49-F238E27FC236}">
                <a16:creationId xmlns:a16="http://schemas.microsoft.com/office/drawing/2014/main" id="{4C8CB16A-3824-24E6-ADD0-BC470DD33C57}"/>
              </a:ext>
            </a:extLst>
          </p:cNvPr>
          <p:cNvSpPr/>
          <p:nvPr/>
        </p:nvSpPr>
        <p:spPr>
          <a:xfrm>
            <a:off x="1480544" y="5122068"/>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左右 2">
            <a:extLst>
              <a:ext uri="{FF2B5EF4-FFF2-40B4-BE49-F238E27FC236}">
                <a16:creationId xmlns:a16="http://schemas.microsoft.com/office/drawing/2014/main" id="{2EF24FEB-8341-DE87-CC8B-C090EDB3AB66}"/>
              </a:ext>
            </a:extLst>
          </p:cNvPr>
          <p:cNvSpPr/>
          <p:nvPr/>
        </p:nvSpPr>
        <p:spPr>
          <a:xfrm>
            <a:off x="1466426" y="3999390"/>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矢印: 左右 13">
            <a:extLst>
              <a:ext uri="{FF2B5EF4-FFF2-40B4-BE49-F238E27FC236}">
                <a16:creationId xmlns:a16="http://schemas.microsoft.com/office/drawing/2014/main" id="{4045C85E-1578-632C-2FAF-9D79544A8FA6}"/>
              </a:ext>
            </a:extLst>
          </p:cNvPr>
          <p:cNvSpPr/>
          <p:nvPr/>
        </p:nvSpPr>
        <p:spPr>
          <a:xfrm>
            <a:off x="1480544" y="2801036"/>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矢印: 左右 14">
            <a:extLst>
              <a:ext uri="{FF2B5EF4-FFF2-40B4-BE49-F238E27FC236}">
                <a16:creationId xmlns:a16="http://schemas.microsoft.com/office/drawing/2014/main" id="{E33ADDC5-D1A6-FA60-722D-DD6964EC27A7}"/>
              </a:ext>
            </a:extLst>
          </p:cNvPr>
          <p:cNvSpPr/>
          <p:nvPr/>
        </p:nvSpPr>
        <p:spPr>
          <a:xfrm>
            <a:off x="1494553" y="1687559"/>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矢印: 左右 15">
            <a:extLst>
              <a:ext uri="{FF2B5EF4-FFF2-40B4-BE49-F238E27FC236}">
                <a16:creationId xmlns:a16="http://schemas.microsoft.com/office/drawing/2014/main" id="{22BF38F4-913F-1381-A493-E1D70CDB7486}"/>
              </a:ext>
            </a:extLst>
          </p:cNvPr>
          <p:cNvSpPr/>
          <p:nvPr/>
        </p:nvSpPr>
        <p:spPr>
          <a:xfrm>
            <a:off x="1466426" y="609437"/>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矢印: 左右 16">
            <a:extLst>
              <a:ext uri="{FF2B5EF4-FFF2-40B4-BE49-F238E27FC236}">
                <a16:creationId xmlns:a16="http://schemas.microsoft.com/office/drawing/2014/main" id="{3B438B29-86D4-4C87-5086-DEC88AC80E68}"/>
              </a:ext>
            </a:extLst>
          </p:cNvPr>
          <p:cNvSpPr/>
          <p:nvPr/>
        </p:nvSpPr>
        <p:spPr>
          <a:xfrm>
            <a:off x="4220818" y="5061206"/>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矢印: 左右 17">
            <a:extLst>
              <a:ext uri="{FF2B5EF4-FFF2-40B4-BE49-F238E27FC236}">
                <a16:creationId xmlns:a16="http://schemas.microsoft.com/office/drawing/2014/main" id="{2F0B0D49-CD59-201D-350F-925F0D01AB57}"/>
              </a:ext>
            </a:extLst>
          </p:cNvPr>
          <p:cNvSpPr/>
          <p:nvPr/>
        </p:nvSpPr>
        <p:spPr>
          <a:xfrm>
            <a:off x="4206700" y="3938528"/>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左右 18">
            <a:extLst>
              <a:ext uri="{FF2B5EF4-FFF2-40B4-BE49-F238E27FC236}">
                <a16:creationId xmlns:a16="http://schemas.microsoft.com/office/drawing/2014/main" id="{01A3AB08-273E-895E-8EDD-C2C7B3207D1D}"/>
              </a:ext>
            </a:extLst>
          </p:cNvPr>
          <p:cNvSpPr/>
          <p:nvPr/>
        </p:nvSpPr>
        <p:spPr>
          <a:xfrm>
            <a:off x="4220818" y="2740174"/>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矢印: 左右 19">
            <a:extLst>
              <a:ext uri="{FF2B5EF4-FFF2-40B4-BE49-F238E27FC236}">
                <a16:creationId xmlns:a16="http://schemas.microsoft.com/office/drawing/2014/main" id="{30AFC0C3-C96F-275A-02E3-702A4F897CED}"/>
              </a:ext>
            </a:extLst>
          </p:cNvPr>
          <p:cNvSpPr/>
          <p:nvPr/>
        </p:nvSpPr>
        <p:spPr>
          <a:xfrm>
            <a:off x="4234827" y="1626697"/>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矢印: 左右 20">
            <a:extLst>
              <a:ext uri="{FF2B5EF4-FFF2-40B4-BE49-F238E27FC236}">
                <a16:creationId xmlns:a16="http://schemas.microsoft.com/office/drawing/2014/main" id="{0DA33380-B932-21A6-2F24-DCA8A793258C}"/>
              </a:ext>
            </a:extLst>
          </p:cNvPr>
          <p:cNvSpPr/>
          <p:nvPr/>
        </p:nvSpPr>
        <p:spPr>
          <a:xfrm>
            <a:off x="4206700" y="548575"/>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矢印: 左右 21">
            <a:extLst>
              <a:ext uri="{FF2B5EF4-FFF2-40B4-BE49-F238E27FC236}">
                <a16:creationId xmlns:a16="http://schemas.microsoft.com/office/drawing/2014/main" id="{0C6C0BCC-7371-B503-55D9-CEC8DAF4E8BC}"/>
              </a:ext>
            </a:extLst>
          </p:cNvPr>
          <p:cNvSpPr/>
          <p:nvPr/>
        </p:nvSpPr>
        <p:spPr>
          <a:xfrm>
            <a:off x="6969543" y="5043362"/>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矢印: 左右 22">
            <a:extLst>
              <a:ext uri="{FF2B5EF4-FFF2-40B4-BE49-F238E27FC236}">
                <a16:creationId xmlns:a16="http://schemas.microsoft.com/office/drawing/2014/main" id="{AD7917F5-2F78-0BE4-1453-FBCE827E8540}"/>
              </a:ext>
            </a:extLst>
          </p:cNvPr>
          <p:cNvSpPr/>
          <p:nvPr/>
        </p:nvSpPr>
        <p:spPr>
          <a:xfrm>
            <a:off x="6955425" y="3920684"/>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矢印: 左右 23">
            <a:extLst>
              <a:ext uri="{FF2B5EF4-FFF2-40B4-BE49-F238E27FC236}">
                <a16:creationId xmlns:a16="http://schemas.microsoft.com/office/drawing/2014/main" id="{5F1F53BC-6FC6-0533-6985-A780ECF14B19}"/>
              </a:ext>
            </a:extLst>
          </p:cNvPr>
          <p:cNvSpPr/>
          <p:nvPr/>
        </p:nvSpPr>
        <p:spPr>
          <a:xfrm>
            <a:off x="6969543" y="2722330"/>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矢印: 左右 24">
            <a:extLst>
              <a:ext uri="{FF2B5EF4-FFF2-40B4-BE49-F238E27FC236}">
                <a16:creationId xmlns:a16="http://schemas.microsoft.com/office/drawing/2014/main" id="{093F2DEA-E154-A764-6444-CB8CEB4A81A6}"/>
              </a:ext>
            </a:extLst>
          </p:cNvPr>
          <p:cNvSpPr/>
          <p:nvPr/>
        </p:nvSpPr>
        <p:spPr>
          <a:xfrm>
            <a:off x="6983552" y="1608853"/>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矢印: 左右 25">
            <a:extLst>
              <a:ext uri="{FF2B5EF4-FFF2-40B4-BE49-F238E27FC236}">
                <a16:creationId xmlns:a16="http://schemas.microsoft.com/office/drawing/2014/main" id="{5B119BA5-43CA-3F39-0BE2-F5A795113778}"/>
              </a:ext>
            </a:extLst>
          </p:cNvPr>
          <p:cNvSpPr/>
          <p:nvPr/>
        </p:nvSpPr>
        <p:spPr>
          <a:xfrm>
            <a:off x="6955425" y="530731"/>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四角形: 角を丸くする 26">
            <a:extLst>
              <a:ext uri="{FF2B5EF4-FFF2-40B4-BE49-F238E27FC236}">
                <a16:creationId xmlns:a16="http://schemas.microsoft.com/office/drawing/2014/main" id="{821F5EDC-88BF-133E-8019-2CC938DC8581}"/>
              </a:ext>
            </a:extLst>
          </p:cNvPr>
          <p:cNvSpPr/>
          <p:nvPr/>
        </p:nvSpPr>
        <p:spPr>
          <a:xfrm>
            <a:off x="7533267" y="6005780"/>
            <a:ext cx="1350468" cy="5627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3200" dirty="0"/>
              <a:t>1</a:t>
            </a:r>
            <a:r>
              <a:rPr kumimoji="1" lang="ja-JP" altLang="en-US" sz="3200" dirty="0"/>
              <a:t>回目</a:t>
            </a:r>
            <a:endParaRPr kumimoji="1" lang="ja-JP" altLang="en-US" dirty="0"/>
          </a:p>
        </p:txBody>
      </p:sp>
    </p:spTree>
    <p:extLst>
      <p:ext uri="{BB962C8B-B14F-4D97-AF65-F5344CB8AC3E}">
        <p14:creationId xmlns:p14="http://schemas.microsoft.com/office/powerpoint/2010/main" val="3644696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outVertical)">
                                      <p:cBhvr>
                                        <p:cTn id="7" dur="500"/>
                                        <p:tgtEl>
                                          <p:spTgt spid="16"/>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outVertical)">
                                      <p:cBhvr>
                                        <p:cTn id="10" dur="500"/>
                                        <p:tgtEl>
                                          <p:spTgt spid="15"/>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outVertical)">
                                      <p:cBhvr>
                                        <p:cTn id="13" dur="500"/>
                                        <p:tgtEl>
                                          <p:spTgt spid="14"/>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outVertical)">
                                      <p:cBhvr>
                                        <p:cTn id="16" dur="500"/>
                                        <p:tgtEl>
                                          <p:spTgt spid="3"/>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outVertical)">
                                      <p:cBhvr>
                                        <p:cTn id="19" dur="500"/>
                                        <p:tgtEl>
                                          <p:spTgt spid="2"/>
                                        </p:tgtEl>
                                      </p:cBhvr>
                                    </p:animEffect>
                                  </p:childTnLst>
                                </p:cTn>
                              </p:par>
                              <p:par>
                                <p:cTn id="20" presetID="16" presetClass="entr" presetSubtype="37"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outVertical)">
                                      <p:cBhvr>
                                        <p:cTn id="22" dur="500"/>
                                        <p:tgtEl>
                                          <p:spTgt spid="21"/>
                                        </p:tgtEl>
                                      </p:cBhvr>
                                    </p:animEffect>
                                  </p:childTnLst>
                                </p:cTn>
                              </p:par>
                              <p:par>
                                <p:cTn id="23" presetID="16" presetClass="entr" presetSubtype="37"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barn(outVertical)">
                                      <p:cBhvr>
                                        <p:cTn id="25" dur="500"/>
                                        <p:tgtEl>
                                          <p:spTgt spid="20"/>
                                        </p:tgtEl>
                                      </p:cBhvr>
                                    </p:animEffect>
                                  </p:childTnLst>
                                </p:cTn>
                              </p:par>
                              <p:par>
                                <p:cTn id="26" presetID="16" presetClass="entr" presetSubtype="37"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barn(outVertical)">
                                      <p:cBhvr>
                                        <p:cTn id="28" dur="500"/>
                                        <p:tgtEl>
                                          <p:spTgt spid="19"/>
                                        </p:tgtEl>
                                      </p:cBhvr>
                                    </p:animEffect>
                                  </p:childTnLst>
                                </p:cTn>
                              </p:par>
                              <p:par>
                                <p:cTn id="29" presetID="16" presetClass="entr" presetSubtype="37"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outVertical)">
                                      <p:cBhvr>
                                        <p:cTn id="31" dur="500"/>
                                        <p:tgtEl>
                                          <p:spTgt spid="18"/>
                                        </p:tgtEl>
                                      </p:cBhvr>
                                    </p:animEffect>
                                  </p:childTnLst>
                                </p:cTn>
                              </p:par>
                              <p:par>
                                <p:cTn id="32" presetID="16" presetClass="entr" presetSubtype="37"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barn(outVertical)">
                                      <p:cBhvr>
                                        <p:cTn id="34" dur="500"/>
                                        <p:tgtEl>
                                          <p:spTgt spid="17"/>
                                        </p:tgtEl>
                                      </p:cBhvr>
                                    </p:animEffect>
                                  </p:childTnLst>
                                </p:cTn>
                              </p:par>
                              <p:par>
                                <p:cTn id="35" presetID="16" presetClass="entr" presetSubtype="37"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barn(outVertical)">
                                      <p:cBhvr>
                                        <p:cTn id="37" dur="500"/>
                                        <p:tgtEl>
                                          <p:spTgt spid="26"/>
                                        </p:tgtEl>
                                      </p:cBhvr>
                                    </p:animEffect>
                                  </p:childTnLst>
                                </p:cTn>
                              </p:par>
                              <p:par>
                                <p:cTn id="38" presetID="16" presetClass="entr" presetSubtype="37"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barn(outVertical)">
                                      <p:cBhvr>
                                        <p:cTn id="40" dur="500"/>
                                        <p:tgtEl>
                                          <p:spTgt spid="25"/>
                                        </p:tgtEl>
                                      </p:cBhvr>
                                    </p:animEffect>
                                  </p:childTnLst>
                                </p:cTn>
                              </p:par>
                              <p:par>
                                <p:cTn id="41" presetID="16" presetClass="entr" presetSubtype="37"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barn(outVertical)">
                                      <p:cBhvr>
                                        <p:cTn id="43" dur="500"/>
                                        <p:tgtEl>
                                          <p:spTgt spid="24"/>
                                        </p:tgtEl>
                                      </p:cBhvr>
                                    </p:animEffect>
                                  </p:childTnLst>
                                </p:cTn>
                              </p:par>
                              <p:par>
                                <p:cTn id="44" presetID="16" presetClass="entr" presetSubtype="37"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barn(outVertical)">
                                      <p:cBhvr>
                                        <p:cTn id="46" dur="500"/>
                                        <p:tgtEl>
                                          <p:spTgt spid="23"/>
                                        </p:tgtEl>
                                      </p:cBhvr>
                                    </p:animEffect>
                                  </p:childTnLst>
                                </p:cTn>
                              </p:par>
                              <p:par>
                                <p:cTn id="47" presetID="16" presetClass="entr" presetSubtype="37"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barn(outVertical)">
                                      <p:cBhvr>
                                        <p:cTn id="4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913245" y="6543864"/>
            <a:ext cx="6705600" cy="24204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grpSp>
        <p:nvGrpSpPr>
          <p:cNvPr id="9" name="グループ化 8"/>
          <p:cNvGrpSpPr/>
          <p:nvPr/>
        </p:nvGrpSpPr>
        <p:grpSpPr>
          <a:xfrm>
            <a:off x="1911653" y="4920791"/>
            <a:ext cx="887322" cy="1081407"/>
            <a:chOff x="2034988" y="1913466"/>
            <a:chExt cx="1156448" cy="1430370"/>
          </a:xfrm>
        </p:grpSpPr>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6" name="正方形/長方形 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 name="グループ化 9"/>
          <p:cNvGrpSpPr/>
          <p:nvPr/>
        </p:nvGrpSpPr>
        <p:grpSpPr>
          <a:xfrm>
            <a:off x="794765" y="4911366"/>
            <a:ext cx="910701" cy="1102937"/>
            <a:chOff x="3585884" y="1896532"/>
            <a:chExt cx="1156447" cy="1447302"/>
          </a:xfrm>
        </p:grpSpPr>
        <p:pic>
          <p:nvPicPr>
            <p:cNvPr id="8" name="図 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7" name="正方形/長方形 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0" name="グループ化 79"/>
          <p:cNvGrpSpPr/>
          <p:nvPr/>
        </p:nvGrpSpPr>
        <p:grpSpPr>
          <a:xfrm>
            <a:off x="1875517" y="3753438"/>
            <a:ext cx="887322" cy="1081407"/>
            <a:chOff x="2034988" y="1913466"/>
            <a:chExt cx="1156448" cy="1430370"/>
          </a:xfrm>
        </p:grpSpPr>
        <p:pic>
          <p:nvPicPr>
            <p:cNvPr id="81" name="図 8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2" name="正方形/長方形 8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3" name="グループ化 82"/>
          <p:cNvGrpSpPr/>
          <p:nvPr/>
        </p:nvGrpSpPr>
        <p:grpSpPr>
          <a:xfrm>
            <a:off x="758629" y="3744013"/>
            <a:ext cx="910701" cy="1102937"/>
            <a:chOff x="3585884" y="1896532"/>
            <a:chExt cx="1156447" cy="1447302"/>
          </a:xfrm>
        </p:grpSpPr>
        <p:pic>
          <p:nvPicPr>
            <p:cNvPr id="84" name="図 8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85" name="正方形/長方形 8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6" name="グループ化 85"/>
          <p:cNvGrpSpPr/>
          <p:nvPr/>
        </p:nvGrpSpPr>
        <p:grpSpPr>
          <a:xfrm>
            <a:off x="1875517" y="2584515"/>
            <a:ext cx="887322" cy="1081407"/>
            <a:chOff x="2034988" y="1913466"/>
            <a:chExt cx="1156448" cy="1430370"/>
          </a:xfrm>
        </p:grpSpPr>
        <p:pic>
          <p:nvPicPr>
            <p:cNvPr id="87" name="図 8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8" name="正方形/長方形 8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9" name="グループ化 88"/>
          <p:cNvGrpSpPr/>
          <p:nvPr/>
        </p:nvGrpSpPr>
        <p:grpSpPr>
          <a:xfrm>
            <a:off x="758629" y="2575090"/>
            <a:ext cx="910701" cy="1102937"/>
            <a:chOff x="3585884" y="1896532"/>
            <a:chExt cx="1156447" cy="1447302"/>
          </a:xfrm>
        </p:grpSpPr>
        <p:pic>
          <p:nvPicPr>
            <p:cNvPr id="90" name="図 8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1" name="正方形/長方形 9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2" name="グループ化 91"/>
          <p:cNvGrpSpPr/>
          <p:nvPr/>
        </p:nvGrpSpPr>
        <p:grpSpPr>
          <a:xfrm>
            <a:off x="1884944" y="1481579"/>
            <a:ext cx="887322" cy="1081407"/>
            <a:chOff x="2034988" y="1913466"/>
            <a:chExt cx="1156448" cy="1430370"/>
          </a:xfrm>
        </p:grpSpPr>
        <p:pic>
          <p:nvPicPr>
            <p:cNvPr id="93" name="図 9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94" name="正方形/長方形 9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5" name="グループ化 94"/>
          <p:cNvGrpSpPr/>
          <p:nvPr/>
        </p:nvGrpSpPr>
        <p:grpSpPr>
          <a:xfrm>
            <a:off x="768056" y="1472154"/>
            <a:ext cx="910701" cy="1102937"/>
            <a:chOff x="3585884" y="1896532"/>
            <a:chExt cx="1156447" cy="1447302"/>
          </a:xfrm>
        </p:grpSpPr>
        <p:pic>
          <p:nvPicPr>
            <p:cNvPr id="96" name="図 9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7" name="正方形/長方形 9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8" name="グループ化 97"/>
          <p:cNvGrpSpPr/>
          <p:nvPr/>
        </p:nvGrpSpPr>
        <p:grpSpPr>
          <a:xfrm>
            <a:off x="1894369" y="388069"/>
            <a:ext cx="887322" cy="1081407"/>
            <a:chOff x="2034988" y="1913466"/>
            <a:chExt cx="1156448" cy="1430370"/>
          </a:xfrm>
        </p:grpSpPr>
        <p:pic>
          <p:nvPicPr>
            <p:cNvPr id="99" name="図 9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0" name="正方形/長方形 9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1" name="グループ化 100"/>
          <p:cNvGrpSpPr/>
          <p:nvPr/>
        </p:nvGrpSpPr>
        <p:grpSpPr>
          <a:xfrm>
            <a:off x="777481" y="378644"/>
            <a:ext cx="910701" cy="1102937"/>
            <a:chOff x="3585884" y="1896532"/>
            <a:chExt cx="1156447" cy="1447302"/>
          </a:xfrm>
        </p:grpSpPr>
        <p:pic>
          <p:nvPicPr>
            <p:cNvPr id="102" name="図 10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3" name="正方形/長方形 10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4" name="グループ化 103"/>
          <p:cNvGrpSpPr/>
          <p:nvPr/>
        </p:nvGrpSpPr>
        <p:grpSpPr>
          <a:xfrm>
            <a:off x="4628144" y="4875228"/>
            <a:ext cx="887322" cy="1081407"/>
            <a:chOff x="2034988" y="1913466"/>
            <a:chExt cx="1156448" cy="1430370"/>
          </a:xfrm>
        </p:grpSpPr>
        <p:pic>
          <p:nvPicPr>
            <p:cNvPr id="105" name="図 10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6" name="正方形/長方形 10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7" name="グループ化 106"/>
          <p:cNvGrpSpPr/>
          <p:nvPr/>
        </p:nvGrpSpPr>
        <p:grpSpPr>
          <a:xfrm>
            <a:off x="3511256" y="4865803"/>
            <a:ext cx="910701" cy="1102937"/>
            <a:chOff x="3585884" y="1896532"/>
            <a:chExt cx="1156447" cy="1447302"/>
          </a:xfrm>
        </p:grpSpPr>
        <p:pic>
          <p:nvPicPr>
            <p:cNvPr id="108" name="図 10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9" name="正方形/長方形 10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0" name="グループ化 109"/>
          <p:cNvGrpSpPr/>
          <p:nvPr/>
        </p:nvGrpSpPr>
        <p:grpSpPr>
          <a:xfrm>
            <a:off x="4592008" y="3707875"/>
            <a:ext cx="887322" cy="1081407"/>
            <a:chOff x="2034988" y="1913466"/>
            <a:chExt cx="1156448" cy="1430370"/>
          </a:xfrm>
        </p:grpSpPr>
        <p:pic>
          <p:nvPicPr>
            <p:cNvPr id="111" name="図 11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12" name="正方形/長方形 11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3" name="グループ化 112"/>
          <p:cNvGrpSpPr/>
          <p:nvPr/>
        </p:nvGrpSpPr>
        <p:grpSpPr>
          <a:xfrm>
            <a:off x="3475120" y="3698450"/>
            <a:ext cx="910701" cy="1102937"/>
            <a:chOff x="3585884" y="1896532"/>
            <a:chExt cx="1156447" cy="1447302"/>
          </a:xfrm>
        </p:grpSpPr>
        <p:pic>
          <p:nvPicPr>
            <p:cNvPr id="114" name="図 11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15" name="正方形/長方形 11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6" name="グループ化 115"/>
          <p:cNvGrpSpPr/>
          <p:nvPr/>
        </p:nvGrpSpPr>
        <p:grpSpPr>
          <a:xfrm>
            <a:off x="4592008" y="2538952"/>
            <a:ext cx="887322" cy="1081407"/>
            <a:chOff x="2034988" y="1913466"/>
            <a:chExt cx="1156448" cy="1430370"/>
          </a:xfrm>
        </p:grpSpPr>
        <p:pic>
          <p:nvPicPr>
            <p:cNvPr id="117" name="図 11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18" name="正方形/長方形 11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9" name="グループ化 118"/>
          <p:cNvGrpSpPr/>
          <p:nvPr/>
        </p:nvGrpSpPr>
        <p:grpSpPr>
          <a:xfrm>
            <a:off x="3475120" y="2529527"/>
            <a:ext cx="910701" cy="1102937"/>
            <a:chOff x="3585884" y="1896532"/>
            <a:chExt cx="1156447" cy="1447302"/>
          </a:xfrm>
        </p:grpSpPr>
        <p:pic>
          <p:nvPicPr>
            <p:cNvPr id="120" name="図 11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1" name="正方形/長方形 12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2" name="グループ化 121"/>
          <p:cNvGrpSpPr/>
          <p:nvPr/>
        </p:nvGrpSpPr>
        <p:grpSpPr>
          <a:xfrm>
            <a:off x="4601435" y="1436016"/>
            <a:ext cx="887322" cy="1081407"/>
            <a:chOff x="2034988" y="1913466"/>
            <a:chExt cx="1156448" cy="1430370"/>
          </a:xfrm>
        </p:grpSpPr>
        <p:pic>
          <p:nvPicPr>
            <p:cNvPr id="123" name="図 12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24" name="正方形/長方形 12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5" name="グループ化 124"/>
          <p:cNvGrpSpPr/>
          <p:nvPr/>
        </p:nvGrpSpPr>
        <p:grpSpPr>
          <a:xfrm>
            <a:off x="3484547" y="1426591"/>
            <a:ext cx="910701" cy="1102937"/>
            <a:chOff x="3585884" y="1896532"/>
            <a:chExt cx="1156447" cy="1447302"/>
          </a:xfrm>
        </p:grpSpPr>
        <p:pic>
          <p:nvPicPr>
            <p:cNvPr id="126" name="図 12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7" name="正方形/長方形 12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8" name="グループ化 127"/>
          <p:cNvGrpSpPr/>
          <p:nvPr/>
        </p:nvGrpSpPr>
        <p:grpSpPr>
          <a:xfrm>
            <a:off x="4610860" y="342506"/>
            <a:ext cx="887322" cy="1081407"/>
            <a:chOff x="2034988" y="1913466"/>
            <a:chExt cx="1156448" cy="1430370"/>
          </a:xfrm>
        </p:grpSpPr>
        <p:pic>
          <p:nvPicPr>
            <p:cNvPr id="129" name="図 12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0" name="正方形/長方形 12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1" name="グループ化 130"/>
          <p:cNvGrpSpPr/>
          <p:nvPr/>
        </p:nvGrpSpPr>
        <p:grpSpPr>
          <a:xfrm>
            <a:off x="3493972" y="333081"/>
            <a:ext cx="910701" cy="1102937"/>
            <a:chOff x="3585884" y="1896532"/>
            <a:chExt cx="1156447" cy="1447302"/>
          </a:xfrm>
        </p:grpSpPr>
        <p:pic>
          <p:nvPicPr>
            <p:cNvPr id="132" name="図 13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3" name="正方形/長方形 13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4" name="グループ化 133"/>
          <p:cNvGrpSpPr/>
          <p:nvPr/>
        </p:nvGrpSpPr>
        <p:grpSpPr>
          <a:xfrm>
            <a:off x="7399624" y="4837521"/>
            <a:ext cx="887322" cy="1081407"/>
            <a:chOff x="2034988" y="1913466"/>
            <a:chExt cx="1156448" cy="1430370"/>
          </a:xfrm>
        </p:grpSpPr>
        <p:pic>
          <p:nvPicPr>
            <p:cNvPr id="135" name="図 13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6" name="正方形/長方形 13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7" name="グループ化 136"/>
          <p:cNvGrpSpPr/>
          <p:nvPr/>
        </p:nvGrpSpPr>
        <p:grpSpPr>
          <a:xfrm>
            <a:off x="6282736" y="4828096"/>
            <a:ext cx="910701" cy="1102937"/>
            <a:chOff x="3585884" y="1896532"/>
            <a:chExt cx="1156447" cy="1447302"/>
          </a:xfrm>
        </p:grpSpPr>
        <p:pic>
          <p:nvPicPr>
            <p:cNvPr id="138" name="図 13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9" name="正方形/長方形 13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0" name="グループ化 139"/>
          <p:cNvGrpSpPr/>
          <p:nvPr/>
        </p:nvGrpSpPr>
        <p:grpSpPr>
          <a:xfrm>
            <a:off x="7363488" y="3670168"/>
            <a:ext cx="887322" cy="1081407"/>
            <a:chOff x="2034988" y="1913466"/>
            <a:chExt cx="1156448" cy="1430370"/>
          </a:xfrm>
        </p:grpSpPr>
        <p:pic>
          <p:nvPicPr>
            <p:cNvPr id="141" name="図 14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2" name="正方形/長方形 14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3" name="グループ化 142"/>
          <p:cNvGrpSpPr/>
          <p:nvPr/>
        </p:nvGrpSpPr>
        <p:grpSpPr>
          <a:xfrm>
            <a:off x="6246600" y="3660743"/>
            <a:ext cx="910701" cy="1102937"/>
            <a:chOff x="3585884" y="1896532"/>
            <a:chExt cx="1156447" cy="1447302"/>
          </a:xfrm>
        </p:grpSpPr>
        <p:pic>
          <p:nvPicPr>
            <p:cNvPr id="144" name="図 14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45" name="正方形/長方形 14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6" name="グループ化 145"/>
          <p:cNvGrpSpPr/>
          <p:nvPr/>
        </p:nvGrpSpPr>
        <p:grpSpPr>
          <a:xfrm>
            <a:off x="7363488" y="2501245"/>
            <a:ext cx="887322" cy="1081407"/>
            <a:chOff x="2034988" y="1913466"/>
            <a:chExt cx="1156448" cy="1430370"/>
          </a:xfrm>
        </p:grpSpPr>
        <p:pic>
          <p:nvPicPr>
            <p:cNvPr id="147" name="図 14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8" name="正方形/長方形 14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9" name="グループ化 148"/>
          <p:cNvGrpSpPr/>
          <p:nvPr/>
        </p:nvGrpSpPr>
        <p:grpSpPr>
          <a:xfrm>
            <a:off x="6246600" y="2491820"/>
            <a:ext cx="910701" cy="1102937"/>
            <a:chOff x="3585884" y="1896532"/>
            <a:chExt cx="1156447" cy="1447302"/>
          </a:xfrm>
        </p:grpSpPr>
        <p:pic>
          <p:nvPicPr>
            <p:cNvPr id="150" name="図 14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1" name="正方形/長方形 15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2" name="グループ化 151"/>
          <p:cNvGrpSpPr/>
          <p:nvPr/>
        </p:nvGrpSpPr>
        <p:grpSpPr>
          <a:xfrm>
            <a:off x="7372915" y="1398309"/>
            <a:ext cx="887322" cy="1081407"/>
            <a:chOff x="2034988" y="1913466"/>
            <a:chExt cx="1156448" cy="1430370"/>
          </a:xfrm>
        </p:grpSpPr>
        <p:pic>
          <p:nvPicPr>
            <p:cNvPr id="153" name="図 15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54" name="正方形/長方形 15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5" name="グループ化 154"/>
          <p:cNvGrpSpPr/>
          <p:nvPr/>
        </p:nvGrpSpPr>
        <p:grpSpPr>
          <a:xfrm>
            <a:off x="6256027" y="1388884"/>
            <a:ext cx="910701" cy="1102937"/>
            <a:chOff x="3585884" y="1896532"/>
            <a:chExt cx="1156447" cy="1447302"/>
          </a:xfrm>
        </p:grpSpPr>
        <p:pic>
          <p:nvPicPr>
            <p:cNvPr id="156" name="図 15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7" name="正方形/長方形 15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8" name="グループ化 157"/>
          <p:cNvGrpSpPr/>
          <p:nvPr/>
        </p:nvGrpSpPr>
        <p:grpSpPr>
          <a:xfrm>
            <a:off x="7382340" y="304799"/>
            <a:ext cx="887322" cy="1081407"/>
            <a:chOff x="2034988" y="1913466"/>
            <a:chExt cx="1156448" cy="1430370"/>
          </a:xfrm>
        </p:grpSpPr>
        <p:pic>
          <p:nvPicPr>
            <p:cNvPr id="159" name="図 15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60" name="正方形/長方形 15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61" name="グループ化 160"/>
          <p:cNvGrpSpPr/>
          <p:nvPr/>
        </p:nvGrpSpPr>
        <p:grpSpPr>
          <a:xfrm>
            <a:off x="6265452" y="295374"/>
            <a:ext cx="910701" cy="1102937"/>
            <a:chOff x="3585884" y="1896532"/>
            <a:chExt cx="1156447" cy="1447302"/>
          </a:xfrm>
        </p:grpSpPr>
        <p:pic>
          <p:nvPicPr>
            <p:cNvPr id="162" name="図 16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63" name="正方形/長方形 16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sp>
        <p:nvSpPr>
          <p:cNvPr id="11" name="正方形/長方形 10">
            <a:extLst>
              <a:ext uri="{FF2B5EF4-FFF2-40B4-BE49-F238E27FC236}">
                <a16:creationId xmlns:a16="http://schemas.microsoft.com/office/drawing/2014/main" id="{049A65C1-98AC-1EC1-A0E7-87A24A2D45AF}"/>
              </a:ext>
            </a:extLst>
          </p:cNvPr>
          <p:cNvSpPr/>
          <p:nvPr/>
        </p:nvSpPr>
        <p:spPr>
          <a:xfrm>
            <a:off x="1802124" y="4945963"/>
            <a:ext cx="1128645" cy="1143752"/>
          </a:xfrm>
          <a:prstGeom prst="rect">
            <a:avLst/>
          </a:prstGeom>
          <a:solidFill>
            <a:srgbClr val="FF0066">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A58AEB04-56F6-8225-9C0A-C2ECD8C98640}"/>
              </a:ext>
            </a:extLst>
          </p:cNvPr>
          <p:cNvSpPr/>
          <p:nvPr/>
        </p:nvSpPr>
        <p:spPr>
          <a:xfrm>
            <a:off x="4504042" y="4828667"/>
            <a:ext cx="1128645" cy="1143752"/>
          </a:xfrm>
          <a:prstGeom prst="rect">
            <a:avLst/>
          </a:prstGeom>
          <a:solidFill>
            <a:srgbClr val="FF0066">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四角形: 角を丸くする 13">
            <a:extLst>
              <a:ext uri="{FF2B5EF4-FFF2-40B4-BE49-F238E27FC236}">
                <a16:creationId xmlns:a16="http://schemas.microsoft.com/office/drawing/2014/main" id="{78ACE5E1-4BB7-0CEB-0020-3E94538FADD5}"/>
              </a:ext>
            </a:extLst>
          </p:cNvPr>
          <p:cNvSpPr/>
          <p:nvPr/>
        </p:nvSpPr>
        <p:spPr>
          <a:xfrm>
            <a:off x="7618845" y="5998429"/>
            <a:ext cx="1350468" cy="5627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t>移動</a:t>
            </a:r>
            <a:endParaRPr kumimoji="1" lang="ja-JP" altLang="en-US" dirty="0"/>
          </a:p>
        </p:txBody>
      </p:sp>
      <p:sp>
        <p:nvSpPr>
          <p:cNvPr id="15" name="矢印: 下 14">
            <a:extLst>
              <a:ext uri="{FF2B5EF4-FFF2-40B4-BE49-F238E27FC236}">
                <a16:creationId xmlns:a16="http://schemas.microsoft.com/office/drawing/2014/main" id="{A3EB9273-2DCE-C9CA-1F3E-F7FA6C1CE01B}"/>
              </a:ext>
            </a:extLst>
          </p:cNvPr>
          <p:cNvSpPr/>
          <p:nvPr/>
        </p:nvSpPr>
        <p:spPr>
          <a:xfrm>
            <a:off x="2108446" y="1180983"/>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矢印: 下 16">
            <a:extLst>
              <a:ext uri="{FF2B5EF4-FFF2-40B4-BE49-F238E27FC236}">
                <a16:creationId xmlns:a16="http://schemas.microsoft.com/office/drawing/2014/main" id="{F84928A7-5165-0032-919E-204C3A18712B}"/>
              </a:ext>
            </a:extLst>
          </p:cNvPr>
          <p:cNvSpPr/>
          <p:nvPr/>
        </p:nvSpPr>
        <p:spPr>
          <a:xfrm>
            <a:off x="2075697" y="2327507"/>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矢印: 下 17">
            <a:extLst>
              <a:ext uri="{FF2B5EF4-FFF2-40B4-BE49-F238E27FC236}">
                <a16:creationId xmlns:a16="http://schemas.microsoft.com/office/drawing/2014/main" id="{279AEFAB-0F3B-72EE-2C5A-9519BFA628DD}"/>
              </a:ext>
            </a:extLst>
          </p:cNvPr>
          <p:cNvSpPr/>
          <p:nvPr/>
        </p:nvSpPr>
        <p:spPr>
          <a:xfrm>
            <a:off x="2073871" y="3423964"/>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下 18">
            <a:extLst>
              <a:ext uri="{FF2B5EF4-FFF2-40B4-BE49-F238E27FC236}">
                <a16:creationId xmlns:a16="http://schemas.microsoft.com/office/drawing/2014/main" id="{D6503957-5626-61FD-0760-6DD711F4F13A}"/>
              </a:ext>
            </a:extLst>
          </p:cNvPr>
          <p:cNvSpPr/>
          <p:nvPr/>
        </p:nvSpPr>
        <p:spPr>
          <a:xfrm rot="2722108">
            <a:off x="1664123" y="4640687"/>
            <a:ext cx="433438" cy="723661"/>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矢印: 下 19">
            <a:extLst>
              <a:ext uri="{FF2B5EF4-FFF2-40B4-BE49-F238E27FC236}">
                <a16:creationId xmlns:a16="http://schemas.microsoft.com/office/drawing/2014/main" id="{BD72A926-33BF-6FDD-A2CC-046703780983}"/>
              </a:ext>
            </a:extLst>
          </p:cNvPr>
          <p:cNvSpPr/>
          <p:nvPr/>
        </p:nvSpPr>
        <p:spPr>
          <a:xfrm rot="10988317">
            <a:off x="991768" y="4682632"/>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矢印: 下 20">
            <a:extLst>
              <a:ext uri="{FF2B5EF4-FFF2-40B4-BE49-F238E27FC236}">
                <a16:creationId xmlns:a16="http://schemas.microsoft.com/office/drawing/2014/main" id="{2B81E42C-35ED-D95B-0373-824957727E59}"/>
              </a:ext>
            </a:extLst>
          </p:cNvPr>
          <p:cNvSpPr/>
          <p:nvPr/>
        </p:nvSpPr>
        <p:spPr>
          <a:xfrm rot="10988317">
            <a:off x="991768" y="3473217"/>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矢印: 下 21">
            <a:extLst>
              <a:ext uri="{FF2B5EF4-FFF2-40B4-BE49-F238E27FC236}">
                <a16:creationId xmlns:a16="http://schemas.microsoft.com/office/drawing/2014/main" id="{A95A79A8-6094-3D02-C6A1-B8FAA27F531B}"/>
              </a:ext>
            </a:extLst>
          </p:cNvPr>
          <p:cNvSpPr/>
          <p:nvPr/>
        </p:nvSpPr>
        <p:spPr>
          <a:xfrm rot="10988317">
            <a:off x="979105" y="2325873"/>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矢印: 下 22">
            <a:extLst>
              <a:ext uri="{FF2B5EF4-FFF2-40B4-BE49-F238E27FC236}">
                <a16:creationId xmlns:a16="http://schemas.microsoft.com/office/drawing/2014/main" id="{8A44EEF3-7218-0341-F5C6-9541E3385859}"/>
              </a:ext>
            </a:extLst>
          </p:cNvPr>
          <p:cNvSpPr/>
          <p:nvPr/>
        </p:nvSpPr>
        <p:spPr>
          <a:xfrm rot="10988317">
            <a:off x="979105" y="1271322"/>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矢印: 下 23">
            <a:extLst>
              <a:ext uri="{FF2B5EF4-FFF2-40B4-BE49-F238E27FC236}">
                <a16:creationId xmlns:a16="http://schemas.microsoft.com/office/drawing/2014/main" id="{E6605472-3AFA-79E9-1F05-2D3F990BB1BD}"/>
              </a:ext>
            </a:extLst>
          </p:cNvPr>
          <p:cNvSpPr/>
          <p:nvPr/>
        </p:nvSpPr>
        <p:spPr>
          <a:xfrm rot="16200000">
            <a:off x="1603845" y="766782"/>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3" name="矢印: 下 42">
            <a:extLst>
              <a:ext uri="{FF2B5EF4-FFF2-40B4-BE49-F238E27FC236}">
                <a16:creationId xmlns:a16="http://schemas.microsoft.com/office/drawing/2014/main" id="{C0AB4E73-F1B0-955E-F4AB-748540621915}"/>
              </a:ext>
            </a:extLst>
          </p:cNvPr>
          <p:cNvSpPr/>
          <p:nvPr/>
        </p:nvSpPr>
        <p:spPr>
          <a:xfrm>
            <a:off x="4816326" y="1041419"/>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矢印: 下 43">
            <a:extLst>
              <a:ext uri="{FF2B5EF4-FFF2-40B4-BE49-F238E27FC236}">
                <a16:creationId xmlns:a16="http://schemas.microsoft.com/office/drawing/2014/main" id="{2112C4D1-D1DB-1934-0444-99BBC1C36592}"/>
              </a:ext>
            </a:extLst>
          </p:cNvPr>
          <p:cNvSpPr/>
          <p:nvPr/>
        </p:nvSpPr>
        <p:spPr>
          <a:xfrm>
            <a:off x="4783577" y="2187943"/>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矢印: 下 44">
            <a:extLst>
              <a:ext uri="{FF2B5EF4-FFF2-40B4-BE49-F238E27FC236}">
                <a16:creationId xmlns:a16="http://schemas.microsoft.com/office/drawing/2014/main" id="{DE32CF4C-F882-BA77-6203-976E53A93D5C}"/>
              </a:ext>
            </a:extLst>
          </p:cNvPr>
          <p:cNvSpPr/>
          <p:nvPr/>
        </p:nvSpPr>
        <p:spPr>
          <a:xfrm>
            <a:off x="4781751" y="3284400"/>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矢印: 下 45">
            <a:extLst>
              <a:ext uri="{FF2B5EF4-FFF2-40B4-BE49-F238E27FC236}">
                <a16:creationId xmlns:a16="http://schemas.microsoft.com/office/drawing/2014/main" id="{990393F8-2805-7C04-DB2B-6DB59F5236AE}"/>
              </a:ext>
            </a:extLst>
          </p:cNvPr>
          <p:cNvSpPr/>
          <p:nvPr/>
        </p:nvSpPr>
        <p:spPr>
          <a:xfrm rot="2722108">
            <a:off x="4372003" y="4501123"/>
            <a:ext cx="433438" cy="723661"/>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矢印: 下 46">
            <a:extLst>
              <a:ext uri="{FF2B5EF4-FFF2-40B4-BE49-F238E27FC236}">
                <a16:creationId xmlns:a16="http://schemas.microsoft.com/office/drawing/2014/main" id="{1B9D5E62-8494-C853-A705-2404302AA38A}"/>
              </a:ext>
            </a:extLst>
          </p:cNvPr>
          <p:cNvSpPr/>
          <p:nvPr/>
        </p:nvSpPr>
        <p:spPr>
          <a:xfrm rot="10988317">
            <a:off x="3699648" y="4543068"/>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矢印: 下 47">
            <a:extLst>
              <a:ext uri="{FF2B5EF4-FFF2-40B4-BE49-F238E27FC236}">
                <a16:creationId xmlns:a16="http://schemas.microsoft.com/office/drawing/2014/main" id="{7724D62F-DFE3-9386-1D82-EADFD88CEC49}"/>
              </a:ext>
            </a:extLst>
          </p:cNvPr>
          <p:cNvSpPr/>
          <p:nvPr/>
        </p:nvSpPr>
        <p:spPr>
          <a:xfrm rot="10988317">
            <a:off x="3699648" y="3333653"/>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矢印: 下 48">
            <a:extLst>
              <a:ext uri="{FF2B5EF4-FFF2-40B4-BE49-F238E27FC236}">
                <a16:creationId xmlns:a16="http://schemas.microsoft.com/office/drawing/2014/main" id="{B6236938-4631-143A-5560-99A875BE1EC7}"/>
              </a:ext>
            </a:extLst>
          </p:cNvPr>
          <p:cNvSpPr/>
          <p:nvPr/>
        </p:nvSpPr>
        <p:spPr>
          <a:xfrm rot="10988317">
            <a:off x="3686985" y="2186309"/>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7C8A352B-4FC4-897B-1372-687F640FF581}"/>
              </a:ext>
            </a:extLst>
          </p:cNvPr>
          <p:cNvSpPr/>
          <p:nvPr/>
        </p:nvSpPr>
        <p:spPr>
          <a:xfrm rot="10988317">
            <a:off x="3686985" y="1131758"/>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1" name="矢印: 下 50">
            <a:extLst>
              <a:ext uri="{FF2B5EF4-FFF2-40B4-BE49-F238E27FC236}">
                <a16:creationId xmlns:a16="http://schemas.microsoft.com/office/drawing/2014/main" id="{D82FA344-A48F-A747-0292-0818AC053445}"/>
              </a:ext>
            </a:extLst>
          </p:cNvPr>
          <p:cNvSpPr/>
          <p:nvPr/>
        </p:nvSpPr>
        <p:spPr>
          <a:xfrm rot="16200000">
            <a:off x="4311725" y="627218"/>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1" name="矢印: 下 60">
            <a:extLst>
              <a:ext uri="{FF2B5EF4-FFF2-40B4-BE49-F238E27FC236}">
                <a16:creationId xmlns:a16="http://schemas.microsoft.com/office/drawing/2014/main" id="{15DE8977-59CB-0A4C-5733-79B60E5DA99D}"/>
              </a:ext>
            </a:extLst>
          </p:cNvPr>
          <p:cNvSpPr/>
          <p:nvPr/>
        </p:nvSpPr>
        <p:spPr>
          <a:xfrm>
            <a:off x="7611659" y="1028238"/>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矢印: 下 61">
            <a:extLst>
              <a:ext uri="{FF2B5EF4-FFF2-40B4-BE49-F238E27FC236}">
                <a16:creationId xmlns:a16="http://schemas.microsoft.com/office/drawing/2014/main" id="{D1577430-3685-DA85-802E-27DD6D31EA66}"/>
              </a:ext>
            </a:extLst>
          </p:cNvPr>
          <p:cNvSpPr/>
          <p:nvPr/>
        </p:nvSpPr>
        <p:spPr>
          <a:xfrm>
            <a:off x="7578910" y="2174762"/>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矢印: 下 62">
            <a:extLst>
              <a:ext uri="{FF2B5EF4-FFF2-40B4-BE49-F238E27FC236}">
                <a16:creationId xmlns:a16="http://schemas.microsoft.com/office/drawing/2014/main" id="{7F30A62C-A980-6FA9-E1DC-DA421118F961}"/>
              </a:ext>
            </a:extLst>
          </p:cNvPr>
          <p:cNvSpPr/>
          <p:nvPr/>
        </p:nvSpPr>
        <p:spPr>
          <a:xfrm>
            <a:off x="7577084" y="3271219"/>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矢印: 下 63">
            <a:extLst>
              <a:ext uri="{FF2B5EF4-FFF2-40B4-BE49-F238E27FC236}">
                <a16:creationId xmlns:a16="http://schemas.microsoft.com/office/drawing/2014/main" id="{AED9DDDD-5BEA-655C-44A0-5581BFBEF10A}"/>
              </a:ext>
            </a:extLst>
          </p:cNvPr>
          <p:cNvSpPr/>
          <p:nvPr/>
        </p:nvSpPr>
        <p:spPr>
          <a:xfrm rot="2722108">
            <a:off x="7167336" y="4487942"/>
            <a:ext cx="433438" cy="723661"/>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矢印: 下 64">
            <a:extLst>
              <a:ext uri="{FF2B5EF4-FFF2-40B4-BE49-F238E27FC236}">
                <a16:creationId xmlns:a16="http://schemas.microsoft.com/office/drawing/2014/main" id="{16B242E4-DCE3-D39A-94A5-3EF82953B019}"/>
              </a:ext>
            </a:extLst>
          </p:cNvPr>
          <p:cNvSpPr/>
          <p:nvPr/>
        </p:nvSpPr>
        <p:spPr>
          <a:xfrm rot="10988317">
            <a:off x="6494981" y="4529887"/>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矢印: 下 65">
            <a:extLst>
              <a:ext uri="{FF2B5EF4-FFF2-40B4-BE49-F238E27FC236}">
                <a16:creationId xmlns:a16="http://schemas.microsoft.com/office/drawing/2014/main" id="{0CEFC7EB-B387-FC25-32BE-FFC66BBEF2B6}"/>
              </a:ext>
            </a:extLst>
          </p:cNvPr>
          <p:cNvSpPr/>
          <p:nvPr/>
        </p:nvSpPr>
        <p:spPr>
          <a:xfrm rot="10988317">
            <a:off x="6494981" y="3320472"/>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矢印: 下 66">
            <a:extLst>
              <a:ext uri="{FF2B5EF4-FFF2-40B4-BE49-F238E27FC236}">
                <a16:creationId xmlns:a16="http://schemas.microsoft.com/office/drawing/2014/main" id="{6771DB1D-5189-B255-95B4-04A520C80C3C}"/>
              </a:ext>
            </a:extLst>
          </p:cNvPr>
          <p:cNvSpPr/>
          <p:nvPr/>
        </p:nvSpPr>
        <p:spPr>
          <a:xfrm rot="10988317">
            <a:off x="6482318" y="2173128"/>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矢印: 下 67">
            <a:extLst>
              <a:ext uri="{FF2B5EF4-FFF2-40B4-BE49-F238E27FC236}">
                <a16:creationId xmlns:a16="http://schemas.microsoft.com/office/drawing/2014/main" id="{245FEC0C-5FF0-F51C-64C4-493F09F88634}"/>
              </a:ext>
            </a:extLst>
          </p:cNvPr>
          <p:cNvSpPr/>
          <p:nvPr/>
        </p:nvSpPr>
        <p:spPr>
          <a:xfrm rot="10988317">
            <a:off x="6482318" y="1118577"/>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9" name="矢印: 下 68">
            <a:extLst>
              <a:ext uri="{FF2B5EF4-FFF2-40B4-BE49-F238E27FC236}">
                <a16:creationId xmlns:a16="http://schemas.microsoft.com/office/drawing/2014/main" id="{3A72DA7B-C345-DB94-2FE2-65C5DF4B93B5}"/>
              </a:ext>
            </a:extLst>
          </p:cNvPr>
          <p:cNvSpPr/>
          <p:nvPr/>
        </p:nvSpPr>
        <p:spPr>
          <a:xfrm rot="16200000">
            <a:off x="7107058" y="614037"/>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45710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up)">
                                      <p:cBhvr>
                                        <p:cTn id="15" dur="500"/>
                                        <p:tgtEl>
                                          <p:spTgt spid="15"/>
                                        </p:tgtEl>
                                      </p:cBhvr>
                                    </p:animEffect>
                                  </p:childTnLst>
                                </p:cTn>
                              </p:par>
                            </p:childTnLst>
                          </p:cTn>
                        </p:par>
                        <p:par>
                          <p:cTn id="16" fill="hold">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up)">
                                      <p:cBhvr>
                                        <p:cTn id="19" dur="500"/>
                                        <p:tgtEl>
                                          <p:spTgt spid="17"/>
                                        </p:tgtEl>
                                      </p:cBhvr>
                                    </p:animEffect>
                                  </p:childTnLst>
                                </p:cTn>
                              </p:par>
                            </p:childTnLst>
                          </p:cTn>
                        </p:par>
                        <p:par>
                          <p:cTn id="20" fill="hold">
                            <p:stCondLst>
                              <p:cond delay="1000"/>
                            </p:stCondLst>
                            <p:childTnLst>
                              <p:par>
                                <p:cTn id="21" presetID="22" presetClass="entr" presetSubtype="1"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up)">
                                      <p:cBhvr>
                                        <p:cTn id="23" dur="500"/>
                                        <p:tgtEl>
                                          <p:spTgt spid="18"/>
                                        </p:tgtEl>
                                      </p:cBhvr>
                                    </p:animEffect>
                                  </p:childTnLst>
                                </p:cTn>
                              </p:par>
                            </p:childTnLst>
                          </p:cTn>
                        </p:par>
                        <p:par>
                          <p:cTn id="24" fill="hold">
                            <p:stCondLst>
                              <p:cond delay="1500"/>
                            </p:stCondLst>
                            <p:childTnLst>
                              <p:par>
                                <p:cTn id="25" presetID="22" presetClass="entr" presetSubtype="1" fill="hold" grpId="0"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up)">
                                      <p:cBhvr>
                                        <p:cTn id="27" dur="500"/>
                                        <p:tgtEl>
                                          <p:spTgt spid="19"/>
                                        </p:tgtEl>
                                      </p:cBhvr>
                                    </p:animEffect>
                                  </p:childTnLst>
                                </p:cTn>
                              </p:par>
                            </p:childTnLst>
                          </p:cTn>
                        </p:par>
                        <p:par>
                          <p:cTn id="28" fill="hold">
                            <p:stCondLst>
                              <p:cond delay="2000"/>
                            </p:stCondLst>
                            <p:childTnLst>
                              <p:par>
                                <p:cTn id="29" presetID="22" presetClass="entr" presetSubtype="4"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down)">
                                      <p:cBhvr>
                                        <p:cTn id="31" dur="500"/>
                                        <p:tgtEl>
                                          <p:spTgt spid="20"/>
                                        </p:tgtEl>
                                      </p:cBhvr>
                                    </p:animEffect>
                                  </p:childTnLst>
                                </p:cTn>
                              </p:par>
                            </p:childTnLst>
                          </p:cTn>
                        </p:par>
                        <p:par>
                          <p:cTn id="32" fill="hold">
                            <p:stCondLst>
                              <p:cond delay="2500"/>
                            </p:stCondLst>
                            <p:childTnLst>
                              <p:par>
                                <p:cTn id="33" presetID="22" presetClass="entr" presetSubtype="4" fill="hold" grpId="0"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down)">
                                      <p:cBhvr>
                                        <p:cTn id="35" dur="500"/>
                                        <p:tgtEl>
                                          <p:spTgt spid="21"/>
                                        </p:tgtEl>
                                      </p:cBhvr>
                                    </p:animEffect>
                                  </p:childTnLst>
                                </p:cTn>
                              </p:par>
                            </p:childTnLst>
                          </p:cTn>
                        </p:par>
                        <p:par>
                          <p:cTn id="36" fill="hold">
                            <p:stCondLst>
                              <p:cond delay="3000"/>
                            </p:stCondLst>
                            <p:childTnLst>
                              <p:par>
                                <p:cTn id="37" presetID="22" presetClass="entr" presetSubtype="4" fill="hold" grpId="0" nodeType="after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down)">
                                      <p:cBhvr>
                                        <p:cTn id="39" dur="500"/>
                                        <p:tgtEl>
                                          <p:spTgt spid="22"/>
                                        </p:tgtEl>
                                      </p:cBhvr>
                                    </p:animEffect>
                                  </p:childTnLst>
                                </p:cTn>
                              </p:par>
                            </p:childTnLst>
                          </p:cTn>
                        </p:par>
                        <p:par>
                          <p:cTn id="40" fill="hold">
                            <p:stCondLst>
                              <p:cond delay="3500"/>
                            </p:stCondLst>
                            <p:childTnLst>
                              <p:par>
                                <p:cTn id="41" presetID="22" presetClass="entr" presetSubtype="4" fill="hold" grpId="0" nodeType="after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wipe(down)">
                                      <p:cBhvr>
                                        <p:cTn id="43" dur="500"/>
                                        <p:tgtEl>
                                          <p:spTgt spid="23"/>
                                        </p:tgtEl>
                                      </p:cBhvr>
                                    </p:animEffect>
                                  </p:childTnLst>
                                </p:cTn>
                              </p:par>
                            </p:childTnLst>
                          </p:cTn>
                        </p:par>
                        <p:par>
                          <p:cTn id="44" fill="hold">
                            <p:stCondLst>
                              <p:cond delay="4000"/>
                            </p:stCondLst>
                            <p:childTnLst>
                              <p:par>
                                <p:cTn id="45" presetID="22" presetClass="entr" presetSubtype="8" fill="hold" grpId="0" nodeType="after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left)">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43"/>
                                        </p:tgtEl>
                                        <p:attrNameLst>
                                          <p:attrName>style.visibility</p:attrName>
                                        </p:attrNameLst>
                                      </p:cBhvr>
                                      <p:to>
                                        <p:strVal val="visible"/>
                                      </p:to>
                                    </p:set>
                                    <p:animEffect transition="in" filter="wipe(up)">
                                      <p:cBhvr>
                                        <p:cTn id="52" dur="500"/>
                                        <p:tgtEl>
                                          <p:spTgt spid="43"/>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44"/>
                                        </p:tgtEl>
                                        <p:attrNameLst>
                                          <p:attrName>style.visibility</p:attrName>
                                        </p:attrNameLst>
                                      </p:cBhvr>
                                      <p:to>
                                        <p:strVal val="visible"/>
                                      </p:to>
                                    </p:set>
                                    <p:animEffect transition="in" filter="wipe(up)">
                                      <p:cBhvr>
                                        <p:cTn id="55" dur="500"/>
                                        <p:tgtEl>
                                          <p:spTgt spid="44"/>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45"/>
                                        </p:tgtEl>
                                        <p:attrNameLst>
                                          <p:attrName>style.visibility</p:attrName>
                                        </p:attrNameLst>
                                      </p:cBhvr>
                                      <p:to>
                                        <p:strVal val="visible"/>
                                      </p:to>
                                    </p:set>
                                    <p:animEffect transition="in" filter="wipe(up)">
                                      <p:cBhvr>
                                        <p:cTn id="58" dur="500"/>
                                        <p:tgtEl>
                                          <p:spTgt spid="45"/>
                                        </p:tgtEl>
                                      </p:cBhvr>
                                    </p:animEffect>
                                  </p:childTnLst>
                                </p:cTn>
                              </p:par>
                              <p:par>
                                <p:cTn id="59" presetID="22" presetClass="entr" presetSubtype="1" fill="hold" grpId="0" nodeType="withEffect">
                                  <p:stCondLst>
                                    <p:cond delay="0"/>
                                  </p:stCondLst>
                                  <p:childTnLst>
                                    <p:set>
                                      <p:cBhvr>
                                        <p:cTn id="60" dur="1" fill="hold">
                                          <p:stCondLst>
                                            <p:cond delay="0"/>
                                          </p:stCondLst>
                                        </p:cTn>
                                        <p:tgtEl>
                                          <p:spTgt spid="46"/>
                                        </p:tgtEl>
                                        <p:attrNameLst>
                                          <p:attrName>style.visibility</p:attrName>
                                        </p:attrNameLst>
                                      </p:cBhvr>
                                      <p:to>
                                        <p:strVal val="visible"/>
                                      </p:to>
                                    </p:set>
                                    <p:animEffect transition="in" filter="wipe(up)">
                                      <p:cBhvr>
                                        <p:cTn id="61" dur="500"/>
                                        <p:tgtEl>
                                          <p:spTgt spid="46"/>
                                        </p:tgtEl>
                                      </p:cBhvr>
                                    </p:animEffect>
                                  </p:childTnLst>
                                </p:cTn>
                              </p:par>
                              <p:par>
                                <p:cTn id="62" presetID="22" presetClass="entr" presetSubtype="4" fill="hold" grpId="0" nodeType="withEffect">
                                  <p:stCondLst>
                                    <p:cond delay="0"/>
                                  </p:stCondLst>
                                  <p:childTnLst>
                                    <p:set>
                                      <p:cBhvr>
                                        <p:cTn id="63" dur="1" fill="hold">
                                          <p:stCondLst>
                                            <p:cond delay="0"/>
                                          </p:stCondLst>
                                        </p:cTn>
                                        <p:tgtEl>
                                          <p:spTgt spid="47"/>
                                        </p:tgtEl>
                                        <p:attrNameLst>
                                          <p:attrName>style.visibility</p:attrName>
                                        </p:attrNameLst>
                                      </p:cBhvr>
                                      <p:to>
                                        <p:strVal val="visible"/>
                                      </p:to>
                                    </p:set>
                                    <p:animEffect transition="in" filter="wipe(down)">
                                      <p:cBhvr>
                                        <p:cTn id="64" dur="500"/>
                                        <p:tgtEl>
                                          <p:spTgt spid="47"/>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48"/>
                                        </p:tgtEl>
                                        <p:attrNameLst>
                                          <p:attrName>style.visibility</p:attrName>
                                        </p:attrNameLst>
                                      </p:cBhvr>
                                      <p:to>
                                        <p:strVal val="visible"/>
                                      </p:to>
                                    </p:set>
                                    <p:animEffect transition="in" filter="wipe(down)">
                                      <p:cBhvr>
                                        <p:cTn id="67" dur="500"/>
                                        <p:tgtEl>
                                          <p:spTgt spid="48"/>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49"/>
                                        </p:tgtEl>
                                        <p:attrNameLst>
                                          <p:attrName>style.visibility</p:attrName>
                                        </p:attrNameLst>
                                      </p:cBhvr>
                                      <p:to>
                                        <p:strVal val="visible"/>
                                      </p:to>
                                    </p:set>
                                    <p:animEffect transition="in" filter="wipe(down)">
                                      <p:cBhvr>
                                        <p:cTn id="70" dur="500"/>
                                        <p:tgtEl>
                                          <p:spTgt spid="49"/>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50"/>
                                        </p:tgtEl>
                                        <p:attrNameLst>
                                          <p:attrName>style.visibility</p:attrName>
                                        </p:attrNameLst>
                                      </p:cBhvr>
                                      <p:to>
                                        <p:strVal val="visible"/>
                                      </p:to>
                                    </p:set>
                                    <p:animEffect transition="in" filter="wipe(down)">
                                      <p:cBhvr>
                                        <p:cTn id="73" dur="500"/>
                                        <p:tgtEl>
                                          <p:spTgt spid="50"/>
                                        </p:tgtEl>
                                      </p:cBhvr>
                                    </p:animEffect>
                                  </p:childTnLst>
                                </p:cTn>
                              </p:par>
                              <p:par>
                                <p:cTn id="74" presetID="22" presetClass="entr" presetSubtype="8" fill="hold" grpId="0" nodeType="withEffect">
                                  <p:stCondLst>
                                    <p:cond delay="0"/>
                                  </p:stCondLst>
                                  <p:childTnLst>
                                    <p:set>
                                      <p:cBhvr>
                                        <p:cTn id="75" dur="1" fill="hold">
                                          <p:stCondLst>
                                            <p:cond delay="0"/>
                                          </p:stCondLst>
                                        </p:cTn>
                                        <p:tgtEl>
                                          <p:spTgt spid="51"/>
                                        </p:tgtEl>
                                        <p:attrNameLst>
                                          <p:attrName>style.visibility</p:attrName>
                                        </p:attrNameLst>
                                      </p:cBhvr>
                                      <p:to>
                                        <p:strVal val="visible"/>
                                      </p:to>
                                    </p:set>
                                    <p:animEffect transition="in" filter="wipe(left)">
                                      <p:cBhvr>
                                        <p:cTn id="76" dur="500"/>
                                        <p:tgtEl>
                                          <p:spTgt spid="51"/>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1" fill="hold" grpId="0" nodeType="clickEffect">
                                  <p:stCondLst>
                                    <p:cond delay="0"/>
                                  </p:stCondLst>
                                  <p:childTnLst>
                                    <p:set>
                                      <p:cBhvr>
                                        <p:cTn id="80" dur="1" fill="hold">
                                          <p:stCondLst>
                                            <p:cond delay="0"/>
                                          </p:stCondLst>
                                        </p:cTn>
                                        <p:tgtEl>
                                          <p:spTgt spid="61"/>
                                        </p:tgtEl>
                                        <p:attrNameLst>
                                          <p:attrName>style.visibility</p:attrName>
                                        </p:attrNameLst>
                                      </p:cBhvr>
                                      <p:to>
                                        <p:strVal val="visible"/>
                                      </p:to>
                                    </p:set>
                                    <p:animEffect transition="in" filter="wipe(up)">
                                      <p:cBhvr>
                                        <p:cTn id="81" dur="500"/>
                                        <p:tgtEl>
                                          <p:spTgt spid="61"/>
                                        </p:tgtEl>
                                      </p:cBhvr>
                                    </p:animEffect>
                                  </p:childTnLst>
                                </p:cTn>
                              </p:par>
                              <p:par>
                                <p:cTn id="82" presetID="22" presetClass="entr" presetSubtype="1" fill="hold" grpId="0" nodeType="withEffect">
                                  <p:stCondLst>
                                    <p:cond delay="0"/>
                                  </p:stCondLst>
                                  <p:childTnLst>
                                    <p:set>
                                      <p:cBhvr>
                                        <p:cTn id="83" dur="1" fill="hold">
                                          <p:stCondLst>
                                            <p:cond delay="0"/>
                                          </p:stCondLst>
                                        </p:cTn>
                                        <p:tgtEl>
                                          <p:spTgt spid="62"/>
                                        </p:tgtEl>
                                        <p:attrNameLst>
                                          <p:attrName>style.visibility</p:attrName>
                                        </p:attrNameLst>
                                      </p:cBhvr>
                                      <p:to>
                                        <p:strVal val="visible"/>
                                      </p:to>
                                    </p:set>
                                    <p:animEffect transition="in" filter="wipe(up)">
                                      <p:cBhvr>
                                        <p:cTn id="84" dur="500"/>
                                        <p:tgtEl>
                                          <p:spTgt spid="62"/>
                                        </p:tgtEl>
                                      </p:cBhvr>
                                    </p:animEffect>
                                  </p:childTnLst>
                                </p:cTn>
                              </p:par>
                              <p:par>
                                <p:cTn id="85" presetID="22" presetClass="entr" presetSubtype="1" fill="hold" grpId="0" nodeType="withEffect">
                                  <p:stCondLst>
                                    <p:cond delay="0"/>
                                  </p:stCondLst>
                                  <p:childTnLst>
                                    <p:set>
                                      <p:cBhvr>
                                        <p:cTn id="86" dur="1" fill="hold">
                                          <p:stCondLst>
                                            <p:cond delay="0"/>
                                          </p:stCondLst>
                                        </p:cTn>
                                        <p:tgtEl>
                                          <p:spTgt spid="63"/>
                                        </p:tgtEl>
                                        <p:attrNameLst>
                                          <p:attrName>style.visibility</p:attrName>
                                        </p:attrNameLst>
                                      </p:cBhvr>
                                      <p:to>
                                        <p:strVal val="visible"/>
                                      </p:to>
                                    </p:set>
                                    <p:animEffect transition="in" filter="wipe(up)">
                                      <p:cBhvr>
                                        <p:cTn id="87" dur="500"/>
                                        <p:tgtEl>
                                          <p:spTgt spid="63"/>
                                        </p:tgtEl>
                                      </p:cBhvr>
                                    </p:animEffect>
                                  </p:childTnLst>
                                </p:cTn>
                              </p:par>
                              <p:par>
                                <p:cTn id="88" presetID="22" presetClass="entr" presetSubtype="1" fill="hold" grpId="0" nodeType="withEffect">
                                  <p:stCondLst>
                                    <p:cond delay="0"/>
                                  </p:stCondLst>
                                  <p:childTnLst>
                                    <p:set>
                                      <p:cBhvr>
                                        <p:cTn id="89" dur="1" fill="hold">
                                          <p:stCondLst>
                                            <p:cond delay="0"/>
                                          </p:stCondLst>
                                        </p:cTn>
                                        <p:tgtEl>
                                          <p:spTgt spid="64"/>
                                        </p:tgtEl>
                                        <p:attrNameLst>
                                          <p:attrName>style.visibility</p:attrName>
                                        </p:attrNameLst>
                                      </p:cBhvr>
                                      <p:to>
                                        <p:strVal val="visible"/>
                                      </p:to>
                                    </p:set>
                                    <p:animEffect transition="in" filter="wipe(up)">
                                      <p:cBhvr>
                                        <p:cTn id="90" dur="500"/>
                                        <p:tgtEl>
                                          <p:spTgt spid="64"/>
                                        </p:tgtEl>
                                      </p:cBhvr>
                                    </p:animEffect>
                                  </p:childTnLst>
                                </p:cTn>
                              </p:par>
                              <p:par>
                                <p:cTn id="91" presetID="22" presetClass="entr" presetSubtype="4" fill="hold" grpId="0" nodeType="withEffect">
                                  <p:stCondLst>
                                    <p:cond delay="0"/>
                                  </p:stCondLst>
                                  <p:childTnLst>
                                    <p:set>
                                      <p:cBhvr>
                                        <p:cTn id="92" dur="1" fill="hold">
                                          <p:stCondLst>
                                            <p:cond delay="0"/>
                                          </p:stCondLst>
                                        </p:cTn>
                                        <p:tgtEl>
                                          <p:spTgt spid="65"/>
                                        </p:tgtEl>
                                        <p:attrNameLst>
                                          <p:attrName>style.visibility</p:attrName>
                                        </p:attrNameLst>
                                      </p:cBhvr>
                                      <p:to>
                                        <p:strVal val="visible"/>
                                      </p:to>
                                    </p:set>
                                    <p:animEffect transition="in" filter="wipe(down)">
                                      <p:cBhvr>
                                        <p:cTn id="93" dur="500"/>
                                        <p:tgtEl>
                                          <p:spTgt spid="65"/>
                                        </p:tgtEl>
                                      </p:cBhvr>
                                    </p:animEffect>
                                  </p:childTnLst>
                                </p:cTn>
                              </p:par>
                              <p:par>
                                <p:cTn id="94" presetID="22" presetClass="entr" presetSubtype="4" fill="hold" grpId="0" nodeType="withEffect">
                                  <p:stCondLst>
                                    <p:cond delay="0"/>
                                  </p:stCondLst>
                                  <p:childTnLst>
                                    <p:set>
                                      <p:cBhvr>
                                        <p:cTn id="95" dur="1" fill="hold">
                                          <p:stCondLst>
                                            <p:cond delay="0"/>
                                          </p:stCondLst>
                                        </p:cTn>
                                        <p:tgtEl>
                                          <p:spTgt spid="66"/>
                                        </p:tgtEl>
                                        <p:attrNameLst>
                                          <p:attrName>style.visibility</p:attrName>
                                        </p:attrNameLst>
                                      </p:cBhvr>
                                      <p:to>
                                        <p:strVal val="visible"/>
                                      </p:to>
                                    </p:set>
                                    <p:animEffect transition="in" filter="wipe(down)">
                                      <p:cBhvr>
                                        <p:cTn id="96" dur="500"/>
                                        <p:tgtEl>
                                          <p:spTgt spid="66"/>
                                        </p:tgtEl>
                                      </p:cBhvr>
                                    </p:animEffect>
                                  </p:childTnLst>
                                </p:cTn>
                              </p:par>
                              <p:par>
                                <p:cTn id="97" presetID="22" presetClass="entr" presetSubtype="4" fill="hold" grpId="0" nodeType="withEffect">
                                  <p:stCondLst>
                                    <p:cond delay="0"/>
                                  </p:stCondLst>
                                  <p:childTnLst>
                                    <p:set>
                                      <p:cBhvr>
                                        <p:cTn id="98" dur="1" fill="hold">
                                          <p:stCondLst>
                                            <p:cond delay="0"/>
                                          </p:stCondLst>
                                        </p:cTn>
                                        <p:tgtEl>
                                          <p:spTgt spid="67"/>
                                        </p:tgtEl>
                                        <p:attrNameLst>
                                          <p:attrName>style.visibility</p:attrName>
                                        </p:attrNameLst>
                                      </p:cBhvr>
                                      <p:to>
                                        <p:strVal val="visible"/>
                                      </p:to>
                                    </p:set>
                                    <p:animEffect transition="in" filter="wipe(down)">
                                      <p:cBhvr>
                                        <p:cTn id="99" dur="500"/>
                                        <p:tgtEl>
                                          <p:spTgt spid="67"/>
                                        </p:tgtEl>
                                      </p:cBhvr>
                                    </p:animEffect>
                                  </p:childTnLst>
                                </p:cTn>
                              </p:par>
                              <p:par>
                                <p:cTn id="100" presetID="22" presetClass="entr" presetSubtype="4" fill="hold" grpId="0" nodeType="withEffect">
                                  <p:stCondLst>
                                    <p:cond delay="0"/>
                                  </p:stCondLst>
                                  <p:childTnLst>
                                    <p:set>
                                      <p:cBhvr>
                                        <p:cTn id="101" dur="1" fill="hold">
                                          <p:stCondLst>
                                            <p:cond delay="0"/>
                                          </p:stCondLst>
                                        </p:cTn>
                                        <p:tgtEl>
                                          <p:spTgt spid="68"/>
                                        </p:tgtEl>
                                        <p:attrNameLst>
                                          <p:attrName>style.visibility</p:attrName>
                                        </p:attrNameLst>
                                      </p:cBhvr>
                                      <p:to>
                                        <p:strVal val="visible"/>
                                      </p:to>
                                    </p:set>
                                    <p:animEffect transition="in" filter="wipe(down)">
                                      <p:cBhvr>
                                        <p:cTn id="102" dur="500"/>
                                        <p:tgtEl>
                                          <p:spTgt spid="68"/>
                                        </p:tgtEl>
                                      </p:cBhvr>
                                    </p:animEffect>
                                  </p:childTnLst>
                                </p:cTn>
                              </p:par>
                              <p:par>
                                <p:cTn id="103" presetID="22" presetClass="entr" presetSubtype="8" fill="hold" grpId="0" nodeType="withEffect">
                                  <p:stCondLst>
                                    <p:cond delay="0"/>
                                  </p:stCondLst>
                                  <p:childTnLst>
                                    <p:set>
                                      <p:cBhvr>
                                        <p:cTn id="104" dur="1" fill="hold">
                                          <p:stCondLst>
                                            <p:cond delay="0"/>
                                          </p:stCondLst>
                                        </p:cTn>
                                        <p:tgtEl>
                                          <p:spTgt spid="69"/>
                                        </p:tgtEl>
                                        <p:attrNameLst>
                                          <p:attrName>style.visibility</p:attrName>
                                        </p:attrNameLst>
                                      </p:cBhvr>
                                      <p:to>
                                        <p:strVal val="visible"/>
                                      </p:to>
                                    </p:set>
                                    <p:animEffect transition="in" filter="wipe(left)">
                                      <p:cBhvr>
                                        <p:cTn id="105"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5" grpId="0" animBg="1"/>
      <p:bldP spid="17" grpId="0" animBg="1"/>
      <p:bldP spid="18" grpId="0" animBg="1"/>
      <p:bldP spid="19" grpId="0" animBg="1"/>
      <p:bldP spid="20" grpId="0" animBg="1"/>
      <p:bldP spid="21" grpId="0" animBg="1"/>
      <p:bldP spid="22" grpId="0" animBg="1"/>
      <p:bldP spid="23" grpId="0" animBg="1"/>
      <p:bldP spid="24" grpId="0" animBg="1"/>
      <p:bldP spid="43" grpId="0" animBg="1"/>
      <p:bldP spid="44" grpId="0" animBg="1"/>
      <p:bldP spid="45" grpId="0" animBg="1"/>
      <p:bldP spid="46" grpId="0" animBg="1"/>
      <p:bldP spid="47" grpId="0" animBg="1"/>
      <p:bldP spid="48" grpId="0" animBg="1"/>
      <p:bldP spid="49" grpId="0" animBg="1"/>
      <p:bldP spid="50" grpId="0" animBg="1"/>
      <p:bldP spid="51" grpId="0" animBg="1"/>
      <p:bldP spid="61" grpId="0" animBg="1"/>
      <p:bldP spid="62" grpId="0" animBg="1"/>
      <p:bldP spid="63" grpId="0" animBg="1"/>
      <p:bldP spid="64" grpId="0" animBg="1"/>
      <p:bldP spid="65" grpId="0" animBg="1"/>
      <p:bldP spid="66" grpId="0" animBg="1"/>
      <p:bldP spid="67" grpId="0" animBg="1"/>
      <p:bldP spid="68" grpId="0" animBg="1"/>
      <p:bldP spid="6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913245" y="6543864"/>
            <a:ext cx="6705600" cy="24204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grpSp>
        <p:nvGrpSpPr>
          <p:cNvPr id="9" name="グループ化 8"/>
          <p:cNvGrpSpPr/>
          <p:nvPr/>
        </p:nvGrpSpPr>
        <p:grpSpPr>
          <a:xfrm>
            <a:off x="1911653" y="4920791"/>
            <a:ext cx="887322" cy="1081407"/>
            <a:chOff x="2034988" y="1913466"/>
            <a:chExt cx="1156448" cy="1430370"/>
          </a:xfrm>
        </p:grpSpPr>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6" name="正方形/長方形 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 name="グループ化 9"/>
          <p:cNvGrpSpPr/>
          <p:nvPr/>
        </p:nvGrpSpPr>
        <p:grpSpPr>
          <a:xfrm>
            <a:off x="1871836" y="388444"/>
            <a:ext cx="910701" cy="1102937"/>
            <a:chOff x="3585884" y="1896532"/>
            <a:chExt cx="1156447" cy="1447302"/>
          </a:xfrm>
        </p:grpSpPr>
        <p:pic>
          <p:nvPicPr>
            <p:cNvPr id="8" name="図 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7" name="正方形/長方形 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0" name="グループ化 79"/>
          <p:cNvGrpSpPr/>
          <p:nvPr/>
        </p:nvGrpSpPr>
        <p:grpSpPr>
          <a:xfrm>
            <a:off x="1875517" y="3753438"/>
            <a:ext cx="887322" cy="1081407"/>
            <a:chOff x="2034988" y="1913466"/>
            <a:chExt cx="1156448" cy="1430370"/>
          </a:xfrm>
        </p:grpSpPr>
        <p:pic>
          <p:nvPicPr>
            <p:cNvPr id="81" name="図 8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2" name="正方形/長方形 8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3" name="グループ化 82"/>
          <p:cNvGrpSpPr/>
          <p:nvPr/>
        </p:nvGrpSpPr>
        <p:grpSpPr>
          <a:xfrm>
            <a:off x="758629" y="3744013"/>
            <a:ext cx="910701" cy="1102937"/>
            <a:chOff x="3585884" y="1896532"/>
            <a:chExt cx="1156447" cy="1447302"/>
          </a:xfrm>
        </p:grpSpPr>
        <p:pic>
          <p:nvPicPr>
            <p:cNvPr id="84" name="図 8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85" name="正方形/長方形 8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6" name="グループ化 85"/>
          <p:cNvGrpSpPr/>
          <p:nvPr/>
        </p:nvGrpSpPr>
        <p:grpSpPr>
          <a:xfrm>
            <a:off x="1875517" y="2584515"/>
            <a:ext cx="887322" cy="1081407"/>
            <a:chOff x="2034988" y="1913466"/>
            <a:chExt cx="1156448" cy="1430370"/>
          </a:xfrm>
        </p:grpSpPr>
        <p:pic>
          <p:nvPicPr>
            <p:cNvPr id="87" name="図 8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8" name="正方形/長方形 8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9" name="グループ化 88"/>
          <p:cNvGrpSpPr/>
          <p:nvPr/>
        </p:nvGrpSpPr>
        <p:grpSpPr>
          <a:xfrm>
            <a:off x="758629" y="2575090"/>
            <a:ext cx="910701" cy="1102937"/>
            <a:chOff x="3585884" y="1896532"/>
            <a:chExt cx="1156447" cy="1447302"/>
          </a:xfrm>
        </p:grpSpPr>
        <p:pic>
          <p:nvPicPr>
            <p:cNvPr id="90" name="図 8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1" name="正方形/長方形 9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2" name="グループ化 91"/>
          <p:cNvGrpSpPr/>
          <p:nvPr/>
        </p:nvGrpSpPr>
        <p:grpSpPr>
          <a:xfrm>
            <a:off x="1884944" y="1481579"/>
            <a:ext cx="887322" cy="1081407"/>
            <a:chOff x="2034988" y="1913466"/>
            <a:chExt cx="1156448" cy="1430370"/>
          </a:xfrm>
        </p:grpSpPr>
        <p:pic>
          <p:nvPicPr>
            <p:cNvPr id="93" name="図 9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94" name="正方形/長方形 9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5" name="グループ化 94"/>
          <p:cNvGrpSpPr/>
          <p:nvPr/>
        </p:nvGrpSpPr>
        <p:grpSpPr>
          <a:xfrm>
            <a:off x="768056" y="1472154"/>
            <a:ext cx="910701" cy="1102937"/>
            <a:chOff x="3585884" y="1896532"/>
            <a:chExt cx="1156447" cy="1447302"/>
          </a:xfrm>
        </p:grpSpPr>
        <p:pic>
          <p:nvPicPr>
            <p:cNvPr id="96" name="図 9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7" name="正方形/長方形 9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8" name="グループ化 97"/>
          <p:cNvGrpSpPr/>
          <p:nvPr/>
        </p:nvGrpSpPr>
        <p:grpSpPr>
          <a:xfrm>
            <a:off x="777316" y="4920791"/>
            <a:ext cx="887322" cy="1081407"/>
            <a:chOff x="2034988" y="1913466"/>
            <a:chExt cx="1156448" cy="1430370"/>
          </a:xfrm>
        </p:grpSpPr>
        <p:pic>
          <p:nvPicPr>
            <p:cNvPr id="99" name="図 9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0" name="正方形/長方形 9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1" name="グループ化 100"/>
          <p:cNvGrpSpPr/>
          <p:nvPr/>
        </p:nvGrpSpPr>
        <p:grpSpPr>
          <a:xfrm>
            <a:off x="777481" y="378644"/>
            <a:ext cx="910701" cy="1102937"/>
            <a:chOff x="3585884" y="1896532"/>
            <a:chExt cx="1156447" cy="1447302"/>
          </a:xfrm>
        </p:grpSpPr>
        <p:pic>
          <p:nvPicPr>
            <p:cNvPr id="102" name="図 10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3" name="正方形/長方形 10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4" name="グループ化 103"/>
          <p:cNvGrpSpPr/>
          <p:nvPr/>
        </p:nvGrpSpPr>
        <p:grpSpPr>
          <a:xfrm>
            <a:off x="4628144" y="4875228"/>
            <a:ext cx="887322" cy="1081407"/>
            <a:chOff x="2034988" y="1913466"/>
            <a:chExt cx="1156448" cy="1430370"/>
          </a:xfrm>
        </p:grpSpPr>
        <p:pic>
          <p:nvPicPr>
            <p:cNvPr id="105" name="図 10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6" name="正方形/長方形 10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7" name="グループ化 106"/>
          <p:cNvGrpSpPr/>
          <p:nvPr/>
        </p:nvGrpSpPr>
        <p:grpSpPr>
          <a:xfrm>
            <a:off x="4587316" y="333078"/>
            <a:ext cx="910701" cy="1102937"/>
            <a:chOff x="3585884" y="1896532"/>
            <a:chExt cx="1156447" cy="1447302"/>
          </a:xfrm>
        </p:grpSpPr>
        <p:pic>
          <p:nvPicPr>
            <p:cNvPr id="108" name="図 10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9" name="正方形/長方形 10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0" name="グループ化 109"/>
          <p:cNvGrpSpPr/>
          <p:nvPr/>
        </p:nvGrpSpPr>
        <p:grpSpPr>
          <a:xfrm>
            <a:off x="4592008" y="3707875"/>
            <a:ext cx="887322" cy="1081407"/>
            <a:chOff x="2034988" y="1913466"/>
            <a:chExt cx="1156448" cy="1430370"/>
          </a:xfrm>
        </p:grpSpPr>
        <p:pic>
          <p:nvPicPr>
            <p:cNvPr id="111" name="図 11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12" name="正方形/長方形 11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3" name="グループ化 112"/>
          <p:cNvGrpSpPr/>
          <p:nvPr/>
        </p:nvGrpSpPr>
        <p:grpSpPr>
          <a:xfrm>
            <a:off x="3475120" y="3698450"/>
            <a:ext cx="910701" cy="1102937"/>
            <a:chOff x="3585884" y="1896532"/>
            <a:chExt cx="1156447" cy="1447302"/>
          </a:xfrm>
        </p:grpSpPr>
        <p:pic>
          <p:nvPicPr>
            <p:cNvPr id="114" name="図 11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15" name="正方形/長方形 11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6" name="グループ化 115"/>
          <p:cNvGrpSpPr/>
          <p:nvPr/>
        </p:nvGrpSpPr>
        <p:grpSpPr>
          <a:xfrm>
            <a:off x="4592008" y="2538952"/>
            <a:ext cx="887322" cy="1081407"/>
            <a:chOff x="2034988" y="1913466"/>
            <a:chExt cx="1156448" cy="1430370"/>
          </a:xfrm>
        </p:grpSpPr>
        <p:pic>
          <p:nvPicPr>
            <p:cNvPr id="117" name="図 11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18" name="正方形/長方形 11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9" name="グループ化 118"/>
          <p:cNvGrpSpPr/>
          <p:nvPr/>
        </p:nvGrpSpPr>
        <p:grpSpPr>
          <a:xfrm>
            <a:off x="3475120" y="2529527"/>
            <a:ext cx="910701" cy="1102937"/>
            <a:chOff x="3585884" y="1896532"/>
            <a:chExt cx="1156447" cy="1447302"/>
          </a:xfrm>
        </p:grpSpPr>
        <p:pic>
          <p:nvPicPr>
            <p:cNvPr id="120" name="図 11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1" name="正方形/長方形 12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2" name="グループ化 121"/>
          <p:cNvGrpSpPr/>
          <p:nvPr/>
        </p:nvGrpSpPr>
        <p:grpSpPr>
          <a:xfrm>
            <a:off x="4601435" y="1436016"/>
            <a:ext cx="887322" cy="1081407"/>
            <a:chOff x="2034988" y="1913466"/>
            <a:chExt cx="1156448" cy="1430370"/>
          </a:xfrm>
        </p:grpSpPr>
        <p:pic>
          <p:nvPicPr>
            <p:cNvPr id="123" name="図 12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24" name="正方形/長方形 12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5" name="グループ化 124"/>
          <p:cNvGrpSpPr/>
          <p:nvPr/>
        </p:nvGrpSpPr>
        <p:grpSpPr>
          <a:xfrm>
            <a:off x="3484547" y="1426591"/>
            <a:ext cx="910701" cy="1102937"/>
            <a:chOff x="3585884" y="1896532"/>
            <a:chExt cx="1156447" cy="1447302"/>
          </a:xfrm>
        </p:grpSpPr>
        <p:pic>
          <p:nvPicPr>
            <p:cNvPr id="126" name="図 12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7" name="正方形/長方形 12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8" name="グループ化 127"/>
          <p:cNvGrpSpPr/>
          <p:nvPr/>
        </p:nvGrpSpPr>
        <p:grpSpPr>
          <a:xfrm>
            <a:off x="3497204" y="4871944"/>
            <a:ext cx="887322" cy="1081407"/>
            <a:chOff x="2034988" y="1913466"/>
            <a:chExt cx="1156448" cy="1430370"/>
          </a:xfrm>
        </p:grpSpPr>
        <p:pic>
          <p:nvPicPr>
            <p:cNvPr id="129" name="図 12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0" name="正方形/長方形 12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1" name="グループ化 130"/>
          <p:cNvGrpSpPr/>
          <p:nvPr/>
        </p:nvGrpSpPr>
        <p:grpSpPr>
          <a:xfrm>
            <a:off x="3493972" y="333081"/>
            <a:ext cx="910701" cy="1102937"/>
            <a:chOff x="3585884" y="1896532"/>
            <a:chExt cx="1156447" cy="1447302"/>
          </a:xfrm>
        </p:grpSpPr>
        <p:pic>
          <p:nvPicPr>
            <p:cNvPr id="132" name="図 13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3" name="正方形/長方形 13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4" name="グループ化 133"/>
          <p:cNvGrpSpPr/>
          <p:nvPr/>
        </p:nvGrpSpPr>
        <p:grpSpPr>
          <a:xfrm>
            <a:off x="7399624" y="4837521"/>
            <a:ext cx="887322" cy="1081407"/>
            <a:chOff x="2034988" y="1913466"/>
            <a:chExt cx="1156448" cy="1430370"/>
          </a:xfrm>
        </p:grpSpPr>
        <p:pic>
          <p:nvPicPr>
            <p:cNvPr id="135" name="図 13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6" name="正方形/長方形 13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7" name="グループ化 136"/>
          <p:cNvGrpSpPr/>
          <p:nvPr/>
        </p:nvGrpSpPr>
        <p:grpSpPr>
          <a:xfrm>
            <a:off x="7349536" y="306085"/>
            <a:ext cx="910701" cy="1102937"/>
            <a:chOff x="3585884" y="1896532"/>
            <a:chExt cx="1156447" cy="1447302"/>
          </a:xfrm>
        </p:grpSpPr>
        <p:pic>
          <p:nvPicPr>
            <p:cNvPr id="138" name="図 13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9" name="正方形/長方形 13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0" name="グループ化 139"/>
          <p:cNvGrpSpPr/>
          <p:nvPr/>
        </p:nvGrpSpPr>
        <p:grpSpPr>
          <a:xfrm>
            <a:off x="7363488" y="3670168"/>
            <a:ext cx="887322" cy="1081407"/>
            <a:chOff x="2034988" y="1913466"/>
            <a:chExt cx="1156448" cy="1430370"/>
          </a:xfrm>
        </p:grpSpPr>
        <p:pic>
          <p:nvPicPr>
            <p:cNvPr id="141" name="図 14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2" name="正方形/長方形 14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3" name="グループ化 142"/>
          <p:cNvGrpSpPr/>
          <p:nvPr/>
        </p:nvGrpSpPr>
        <p:grpSpPr>
          <a:xfrm>
            <a:off x="6246600" y="3660743"/>
            <a:ext cx="910701" cy="1102937"/>
            <a:chOff x="3585884" y="1896532"/>
            <a:chExt cx="1156447" cy="1447302"/>
          </a:xfrm>
        </p:grpSpPr>
        <p:pic>
          <p:nvPicPr>
            <p:cNvPr id="144" name="図 14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45" name="正方形/長方形 14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6" name="グループ化 145"/>
          <p:cNvGrpSpPr/>
          <p:nvPr/>
        </p:nvGrpSpPr>
        <p:grpSpPr>
          <a:xfrm>
            <a:off x="7363488" y="2501245"/>
            <a:ext cx="887322" cy="1081407"/>
            <a:chOff x="2034988" y="1913466"/>
            <a:chExt cx="1156448" cy="1430370"/>
          </a:xfrm>
        </p:grpSpPr>
        <p:pic>
          <p:nvPicPr>
            <p:cNvPr id="147" name="図 14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8" name="正方形/長方形 14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9" name="グループ化 148"/>
          <p:cNvGrpSpPr/>
          <p:nvPr/>
        </p:nvGrpSpPr>
        <p:grpSpPr>
          <a:xfrm>
            <a:off x="6246600" y="2491820"/>
            <a:ext cx="910701" cy="1102937"/>
            <a:chOff x="3585884" y="1896532"/>
            <a:chExt cx="1156447" cy="1447302"/>
          </a:xfrm>
        </p:grpSpPr>
        <p:pic>
          <p:nvPicPr>
            <p:cNvPr id="150" name="図 14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1" name="正方形/長方形 15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2" name="グループ化 151"/>
          <p:cNvGrpSpPr/>
          <p:nvPr/>
        </p:nvGrpSpPr>
        <p:grpSpPr>
          <a:xfrm>
            <a:off x="7372915" y="1398309"/>
            <a:ext cx="887322" cy="1081407"/>
            <a:chOff x="2034988" y="1913466"/>
            <a:chExt cx="1156448" cy="1430370"/>
          </a:xfrm>
        </p:grpSpPr>
        <p:pic>
          <p:nvPicPr>
            <p:cNvPr id="153" name="図 15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54" name="正方形/長方形 15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5" name="グループ化 154"/>
          <p:cNvGrpSpPr/>
          <p:nvPr/>
        </p:nvGrpSpPr>
        <p:grpSpPr>
          <a:xfrm>
            <a:off x="6256027" y="1388884"/>
            <a:ext cx="910701" cy="1102937"/>
            <a:chOff x="3585884" y="1896532"/>
            <a:chExt cx="1156447" cy="1447302"/>
          </a:xfrm>
        </p:grpSpPr>
        <p:pic>
          <p:nvPicPr>
            <p:cNvPr id="156" name="図 15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7" name="正方形/長方形 15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8" name="グループ化 157"/>
          <p:cNvGrpSpPr/>
          <p:nvPr/>
        </p:nvGrpSpPr>
        <p:grpSpPr>
          <a:xfrm>
            <a:off x="6313515" y="4856545"/>
            <a:ext cx="887322" cy="1081407"/>
            <a:chOff x="2034988" y="1913466"/>
            <a:chExt cx="1156448" cy="1430370"/>
          </a:xfrm>
        </p:grpSpPr>
        <p:pic>
          <p:nvPicPr>
            <p:cNvPr id="159" name="図 15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60" name="正方形/長方形 15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61" name="グループ化 160"/>
          <p:cNvGrpSpPr/>
          <p:nvPr/>
        </p:nvGrpSpPr>
        <p:grpSpPr>
          <a:xfrm>
            <a:off x="6265452" y="295374"/>
            <a:ext cx="910701" cy="1102937"/>
            <a:chOff x="3585884" y="1896532"/>
            <a:chExt cx="1156447" cy="1447302"/>
          </a:xfrm>
        </p:grpSpPr>
        <p:pic>
          <p:nvPicPr>
            <p:cNvPr id="162" name="図 16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63" name="正方形/長方形 16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sp>
        <p:nvSpPr>
          <p:cNvPr id="2" name="矢印: 左右 1">
            <a:extLst>
              <a:ext uri="{FF2B5EF4-FFF2-40B4-BE49-F238E27FC236}">
                <a16:creationId xmlns:a16="http://schemas.microsoft.com/office/drawing/2014/main" id="{F1653DD2-B001-61B4-AA07-FB1F7EC0C738}"/>
              </a:ext>
            </a:extLst>
          </p:cNvPr>
          <p:cNvSpPr/>
          <p:nvPr/>
        </p:nvSpPr>
        <p:spPr>
          <a:xfrm>
            <a:off x="1480544" y="5122068"/>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左右 2">
            <a:extLst>
              <a:ext uri="{FF2B5EF4-FFF2-40B4-BE49-F238E27FC236}">
                <a16:creationId xmlns:a16="http://schemas.microsoft.com/office/drawing/2014/main" id="{99BE8055-272F-0D1E-2EB3-C5C7136FFA4A}"/>
              </a:ext>
            </a:extLst>
          </p:cNvPr>
          <p:cNvSpPr/>
          <p:nvPr/>
        </p:nvSpPr>
        <p:spPr>
          <a:xfrm>
            <a:off x="1466426" y="3999390"/>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矢印: 左右 10">
            <a:extLst>
              <a:ext uri="{FF2B5EF4-FFF2-40B4-BE49-F238E27FC236}">
                <a16:creationId xmlns:a16="http://schemas.microsoft.com/office/drawing/2014/main" id="{B8597788-8409-8CC9-8BD3-BCD98316F9CE}"/>
              </a:ext>
            </a:extLst>
          </p:cNvPr>
          <p:cNvSpPr/>
          <p:nvPr/>
        </p:nvSpPr>
        <p:spPr>
          <a:xfrm>
            <a:off x="1480544" y="2801036"/>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矢印: 左右 11">
            <a:extLst>
              <a:ext uri="{FF2B5EF4-FFF2-40B4-BE49-F238E27FC236}">
                <a16:creationId xmlns:a16="http://schemas.microsoft.com/office/drawing/2014/main" id="{2BD87FE2-EE7F-B8B1-5125-B33AFA4426AA}"/>
              </a:ext>
            </a:extLst>
          </p:cNvPr>
          <p:cNvSpPr/>
          <p:nvPr/>
        </p:nvSpPr>
        <p:spPr>
          <a:xfrm>
            <a:off x="1494553" y="1687559"/>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左右 12">
            <a:extLst>
              <a:ext uri="{FF2B5EF4-FFF2-40B4-BE49-F238E27FC236}">
                <a16:creationId xmlns:a16="http://schemas.microsoft.com/office/drawing/2014/main" id="{8091BA54-9765-9D61-B14C-DDD22570E823}"/>
              </a:ext>
            </a:extLst>
          </p:cNvPr>
          <p:cNvSpPr/>
          <p:nvPr/>
        </p:nvSpPr>
        <p:spPr>
          <a:xfrm>
            <a:off x="1466426" y="609437"/>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矢印: 左右 13">
            <a:extLst>
              <a:ext uri="{FF2B5EF4-FFF2-40B4-BE49-F238E27FC236}">
                <a16:creationId xmlns:a16="http://schemas.microsoft.com/office/drawing/2014/main" id="{139B15CC-C401-9520-A0D0-E398ACC3D575}"/>
              </a:ext>
            </a:extLst>
          </p:cNvPr>
          <p:cNvSpPr/>
          <p:nvPr/>
        </p:nvSpPr>
        <p:spPr>
          <a:xfrm>
            <a:off x="4220818" y="5061206"/>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矢印: 左右 14">
            <a:extLst>
              <a:ext uri="{FF2B5EF4-FFF2-40B4-BE49-F238E27FC236}">
                <a16:creationId xmlns:a16="http://schemas.microsoft.com/office/drawing/2014/main" id="{887BBA7B-4E1D-4EA5-3285-482F16B647E7}"/>
              </a:ext>
            </a:extLst>
          </p:cNvPr>
          <p:cNvSpPr/>
          <p:nvPr/>
        </p:nvSpPr>
        <p:spPr>
          <a:xfrm>
            <a:off x="4206700" y="3938528"/>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矢印: 左右 15">
            <a:extLst>
              <a:ext uri="{FF2B5EF4-FFF2-40B4-BE49-F238E27FC236}">
                <a16:creationId xmlns:a16="http://schemas.microsoft.com/office/drawing/2014/main" id="{E3FDF6BF-0B6A-1F6E-E827-FC5B103B6F48}"/>
              </a:ext>
            </a:extLst>
          </p:cNvPr>
          <p:cNvSpPr/>
          <p:nvPr/>
        </p:nvSpPr>
        <p:spPr>
          <a:xfrm>
            <a:off x="4220818" y="2740174"/>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矢印: 左右 16">
            <a:extLst>
              <a:ext uri="{FF2B5EF4-FFF2-40B4-BE49-F238E27FC236}">
                <a16:creationId xmlns:a16="http://schemas.microsoft.com/office/drawing/2014/main" id="{08ABFB70-DF4E-8E87-F5E2-36E235DACE4A}"/>
              </a:ext>
            </a:extLst>
          </p:cNvPr>
          <p:cNvSpPr/>
          <p:nvPr/>
        </p:nvSpPr>
        <p:spPr>
          <a:xfrm>
            <a:off x="4234827" y="1626697"/>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矢印: 左右 17">
            <a:extLst>
              <a:ext uri="{FF2B5EF4-FFF2-40B4-BE49-F238E27FC236}">
                <a16:creationId xmlns:a16="http://schemas.microsoft.com/office/drawing/2014/main" id="{007D6732-151D-4026-EFA8-706C3143B24C}"/>
              </a:ext>
            </a:extLst>
          </p:cNvPr>
          <p:cNvSpPr/>
          <p:nvPr/>
        </p:nvSpPr>
        <p:spPr>
          <a:xfrm>
            <a:off x="4206700" y="548575"/>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左右 18">
            <a:extLst>
              <a:ext uri="{FF2B5EF4-FFF2-40B4-BE49-F238E27FC236}">
                <a16:creationId xmlns:a16="http://schemas.microsoft.com/office/drawing/2014/main" id="{CEA4F295-D369-55E3-3A21-F2FE3DEF662C}"/>
              </a:ext>
            </a:extLst>
          </p:cNvPr>
          <p:cNvSpPr/>
          <p:nvPr/>
        </p:nvSpPr>
        <p:spPr>
          <a:xfrm>
            <a:off x="6969543" y="5043362"/>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矢印: 左右 19">
            <a:extLst>
              <a:ext uri="{FF2B5EF4-FFF2-40B4-BE49-F238E27FC236}">
                <a16:creationId xmlns:a16="http://schemas.microsoft.com/office/drawing/2014/main" id="{0B72CA88-7A0E-6B27-7862-8B75C13D7F29}"/>
              </a:ext>
            </a:extLst>
          </p:cNvPr>
          <p:cNvSpPr/>
          <p:nvPr/>
        </p:nvSpPr>
        <p:spPr>
          <a:xfrm>
            <a:off x="6955425" y="3920684"/>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矢印: 左右 20">
            <a:extLst>
              <a:ext uri="{FF2B5EF4-FFF2-40B4-BE49-F238E27FC236}">
                <a16:creationId xmlns:a16="http://schemas.microsoft.com/office/drawing/2014/main" id="{A6126EC5-2BA7-E0ED-D504-A6D58A28D3D9}"/>
              </a:ext>
            </a:extLst>
          </p:cNvPr>
          <p:cNvSpPr/>
          <p:nvPr/>
        </p:nvSpPr>
        <p:spPr>
          <a:xfrm>
            <a:off x="6969543" y="2722330"/>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矢印: 左右 21">
            <a:extLst>
              <a:ext uri="{FF2B5EF4-FFF2-40B4-BE49-F238E27FC236}">
                <a16:creationId xmlns:a16="http://schemas.microsoft.com/office/drawing/2014/main" id="{6DF154BC-E8D2-00AC-C9DB-E77835CCD9E9}"/>
              </a:ext>
            </a:extLst>
          </p:cNvPr>
          <p:cNvSpPr/>
          <p:nvPr/>
        </p:nvSpPr>
        <p:spPr>
          <a:xfrm>
            <a:off x="6983552" y="1608853"/>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矢印: 左右 22">
            <a:extLst>
              <a:ext uri="{FF2B5EF4-FFF2-40B4-BE49-F238E27FC236}">
                <a16:creationId xmlns:a16="http://schemas.microsoft.com/office/drawing/2014/main" id="{2628AB56-1619-05FF-9BFF-29C6D392B29A}"/>
              </a:ext>
            </a:extLst>
          </p:cNvPr>
          <p:cNvSpPr/>
          <p:nvPr/>
        </p:nvSpPr>
        <p:spPr>
          <a:xfrm>
            <a:off x="6955425" y="530731"/>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四角形: 角を丸くする 23">
            <a:extLst>
              <a:ext uri="{FF2B5EF4-FFF2-40B4-BE49-F238E27FC236}">
                <a16:creationId xmlns:a16="http://schemas.microsoft.com/office/drawing/2014/main" id="{98CF1399-222B-8A51-5065-56D27B33F3A8}"/>
              </a:ext>
            </a:extLst>
          </p:cNvPr>
          <p:cNvSpPr/>
          <p:nvPr/>
        </p:nvSpPr>
        <p:spPr>
          <a:xfrm>
            <a:off x="7533267" y="6005780"/>
            <a:ext cx="1350468" cy="5627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3200" dirty="0"/>
              <a:t>2</a:t>
            </a:r>
            <a:r>
              <a:rPr kumimoji="1" lang="ja-JP" altLang="en-US" sz="3200" dirty="0"/>
              <a:t>回目</a:t>
            </a:r>
            <a:endParaRPr kumimoji="1" lang="ja-JP" altLang="en-US" dirty="0"/>
          </a:p>
        </p:txBody>
      </p:sp>
    </p:spTree>
    <p:extLst>
      <p:ext uri="{BB962C8B-B14F-4D97-AF65-F5344CB8AC3E}">
        <p14:creationId xmlns:p14="http://schemas.microsoft.com/office/powerpoint/2010/main" val="2800186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outVertical)">
                                      <p:cBhvr>
                                        <p:cTn id="10" dur="500"/>
                                        <p:tgtEl>
                                          <p:spTgt spid="12"/>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outVertical)">
                                      <p:cBhvr>
                                        <p:cTn id="13" dur="500"/>
                                        <p:tgtEl>
                                          <p:spTgt spid="11"/>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outVertical)">
                                      <p:cBhvr>
                                        <p:cTn id="16" dur="500"/>
                                        <p:tgtEl>
                                          <p:spTgt spid="3"/>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outVertical)">
                                      <p:cBhvr>
                                        <p:cTn id="19" dur="500"/>
                                        <p:tgtEl>
                                          <p:spTgt spid="2"/>
                                        </p:tgtEl>
                                      </p:cBhvr>
                                    </p:animEffect>
                                  </p:childTnLst>
                                </p:cTn>
                              </p:par>
                              <p:par>
                                <p:cTn id="20" presetID="16" presetClass="entr" presetSubtype="37"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outVertical)">
                                      <p:cBhvr>
                                        <p:cTn id="22" dur="500"/>
                                        <p:tgtEl>
                                          <p:spTgt spid="18"/>
                                        </p:tgtEl>
                                      </p:cBhvr>
                                    </p:animEffect>
                                  </p:childTnLst>
                                </p:cTn>
                              </p:par>
                              <p:par>
                                <p:cTn id="23" presetID="16" presetClass="entr" presetSubtype="37"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arn(outVertical)">
                                      <p:cBhvr>
                                        <p:cTn id="25" dur="500"/>
                                        <p:tgtEl>
                                          <p:spTgt spid="17"/>
                                        </p:tgtEl>
                                      </p:cBhvr>
                                    </p:animEffect>
                                  </p:childTnLst>
                                </p:cTn>
                              </p:par>
                              <p:par>
                                <p:cTn id="26" presetID="16" presetClass="entr" presetSubtype="37"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outVertical)">
                                      <p:cBhvr>
                                        <p:cTn id="28" dur="500"/>
                                        <p:tgtEl>
                                          <p:spTgt spid="16"/>
                                        </p:tgtEl>
                                      </p:cBhvr>
                                    </p:animEffect>
                                  </p:childTnLst>
                                </p:cTn>
                              </p:par>
                              <p:par>
                                <p:cTn id="29" presetID="16" presetClass="entr" presetSubtype="37"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arn(outVertical)">
                                      <p:cBhvr>
                                        <p:cTn id="31" dur="500"/>
                                        <p:tgtEl>
                                          <p:spTgt spid="15"/>
                                        </p:tgtEl>
                                      </p:cBhvr>
                                    </p:animEffect>
                                  </p:childTnLst>
                                </p:cTn>
                              </p:par>
                              <p:par>
                                <p:cTn id="32" presetID="16" presetClass="entr" presetSubtype="37"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outVertical)">
                                      <p:cBhvr>
                                        <p:cTn id="34" dur="500"/>
                                        <p:tgtEl>
                                          <p:spTgt spid="14"/>
                                        </p:tgtEl>
                                      </p:cBhvr>
                                    </p:animEffect>
                                  </p:childTnLst>
                                </p:cTn>
                              </p:par>
                              <p:par>
                                <p:cTn id="35" presetID="16" presetClass="entr" presetSubtype="37"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outVertical)">
                                      <p:cBhvr>
                                        <p:cTn id="37" dur="500"/>
                                        <p:tgtEl>
                                          <p:spTgt spid="23"/>
                                        </p:tgtEl>
                                      </p:cBhvr>
                                    </p:animEffect>
                                  </p:childTnLst>
                                </p:cTn>
                              </p:par>
                              <p:par>
                                <p:cTn id="38" presetID="16" presetClass="entr" presetSubtype="37"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barn(outVertical)">
                                      <p:cBhvr>
                                        <p:cTn id="40" dur="500"/>
                                        <p:tgtEl>
                                          <p:spTgt spid="22"/>
                                        </p:tgtEl>
                                      </p:cBhvr>
                                    </p:animEffect>
                                  </p:childTnLst>
                                </p:cTn>
                              </p:par>
                              <p:par>
                                <p:cTn id="41" presetID="16" presetClass="entr" presetSubtype="37"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barn(outVertical)">
                                      <p:cBhvr>
                                        <p:cTn id="43" dur="500"/>
                                        <p:tgtEl>
                                          <p:spTgt spid="21"/>
                                        </p:tgtEl>
                                      </p:cBhvr>
                                    </p:animEffect>
                                  </p:childTnLst>
                                </p:cTn>
                              </p:par>
                              <p:par>
                                <p:cTn id="44" presetID="16" presetClass="entr" presetSubtype="37"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barn(outVertical)">
                                      <p:cBhvr>
                                        <p:cTn id="46" dur="500"/>
                                        <p:tgtEl>
                                          <p:spTgt spid="20"/>
                                        </p:tgtEl>
                                      </p:cBhvr>
                                    </p:animEffect>
                                  </p:childTnLst>
                                </p:cTn>
                              </p:par>
                              <p:par>
                                <p:cTn id="47" presetID="16" presetClass="entr" presetSubtype="37"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barn(outVertical)">
                                      <p:cBhvr>
                                        <p:cTn id="4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913245" y="6543864"/>
            <a:ext cx="6705600" cy="24204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grpSp>
        <p:nvGrpSpPr>
          <p:cNvPr id="9" name="グループ化 8"/>
          <p:cNvGrpSpPr/>
          <p:nvPr/>
        </p:nvGrpSpPr>
        <p:grpSpPr>
          <a:xfrm>
            <a:off x="1911653" y="4920791"/>
            <a:ext cx="887322" cy="1081407"/>
            <a:chOff x="2034988" y="1913466"/>
            <a:chExt cx="1156448" cy="1430370"/>
          </a:xfrm>
        </p:grpSpPr>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6" name="正方形/長方形 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 name="グループ化 9"/>
          <p:cNvGrpSpPr/>
          <p:nvPr/>
        </p:nvGrpSpPr>
        <p:grpSpPr>
          <a:xfrm>
            <a:off x="1869814" y="372737"/>
            <a:ext cx="910701" cy="1102937"/>
            <a:chOff x="3585884" y="1896532"/>
            <a:chExt cx="1156447" cy="1447302"/>
          </a:xfrm>
        </p:grpSpPr>
        <p:pic>
          <p:nvPicPr>
            <p:cNvPr id="8" name="図 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7" name="正方形/長方形 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0" name="グループ化 79"/>
          <p:cNvGrpSpPr/>
          <p:nvPr/>
        </p:nvGrpSpPr>
        <p:grpSpPr>
          <a:xfrm>
            <a:off x="764826" y="4950010"/>
            <a:ext cx="887322" cy="1081407"/>
            <a:chOff x="2034988" y="1913466"/>
            <a:chExt cx="1156448" cy="1430370"/>
          </a:xfrm>
        </p:grpSpPr>
        <p:pic>
          <p:nvPicPr>
            <p:cNvPr id="81" name="図 8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2" name="正方形/長方形 8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3" name="グループ化 82"/>
          <p:cNvGrpSpPr/>
          <p:nvPr/>
        </p:nvGrpSpPr>
        <p:grpSpPr>
          <a:xfrm>
            <a:off x="758629" y="3744013"/>
            <a:ext cx="910701" cy="1102937"/>
            <a:chOff x="3585884" y="1896532"/>
            <a:chExt cx="1156447" cy="1447302"/>
          </a:xfrm>
        </p:grpSpPr>
        <p:pic>
          <p:nvPicPr>
            <p:cNvPr id="84" name="図 8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85" name="正方形/長方形 8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6" name="グループ化 85"/>
          <p:cNvGrpSpPr/>
          <p:nvPr/>
        </p:nvGrpSpPr>
        <p:grpSpPr>
          <a:xfrm>
            <a:off x="1875517" y="2584515"/>
            <a:ext cx="887322" cy="1081407"/>
            <a:chOff x="2034988" y="1913466"/>
            <a:chExt cx="1156448" cy="1430370"/>
          </a:xfrm>
        </p:grpSpPr>
        <p:pic>
          <p:nvPicPr>
            <p:cNvPr id="87" name="図 8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8" name="正方形/長方形 8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9" name="グループ化 88"/>
          <p:cNvGrpSpPr/>
          <p:nvPr/>
        </p:nvGrpSpPr>
        <p:grpSpPr>
          <a:xfrm>
            <a:off x="758629" y="2575090"/>
            <a:ext cx="910701" cy="1102937"/>
            <a:chOff x="3585884" y="1896532"/>
            <a:chExt cx="1156447" cy="1447302"/>
          </a:xfrm>
        </p:grpSpPr>
        <p:pic>
          <p:nvPicPr>
            <p:cNvPr id="90" name="図 8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1" name="正方形/長方形 9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2" name="グループ化 91"/>
          <p:cNvGrpSpPr/>
          <p:nvPr/>
        </p:nvGrpSpPr>
        <p:grpSpPr>
          <a:xfrm>
            <a:off x="1884944" y="1481579"/>
            <a:ext cx="887322" cy="1081407"/>
            <a:chOff x="2034988" y="1913466"/>
            <a:chExt cx="1156448" cy="1430370"/>
          </a:xfrm>
        </p:grpSpPr>
        <p:pic>
          <p:nvPicPr>
            <p:cNvPr id="93" name="図 9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94" name="正方形/長方形 9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5" name="グループ化 94"/>
          <p:cNvGrpSpPr/>
          <p:nvPr/>
        </p:nvGrpSpPr>
        <p:grpSpPr>
          <a:xfrm>
            <a:off x="768056" y="1472154"/>
            <a:ext cx="910701" cy="1102937"/>
            <a:chOff x="3585884" y="1896532"/>
            <a:chExt cx="1156447" cy="1447302"/>
          </a:xfrm>
        </p:grpSpPr>
        <p:pic>
          <p:nvPicPr>
            <p:cNvPr id="96" name="図 9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7" name="正方形/長方形 9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8" name="グループ化 97"/>
          <p:cNvGrpSpPr/>
          <p:nvPr/>
        </p:nvGrpSpPr>
        <p:grpSpPr>
          <a:xfrm>
            <a:off x="1869924" y="3788047"/>
            <a:ext cx="887322" cy="1081407"/>
            <a:chOff x="2034988" y="1913466"/>
            <a:chExt cx="1156448" cy="1430370"/>
          </a:xfrm>
        </p:grpSpPr>
        <p:pic>
          <p:nvPicPr>
            <p:cNvPr id="99" name="図 9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0" name="正方形/長方形 9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1" name="グループ化 100"/>
          <p:cNvGrpSpPr/>
          <p:nvPr/>
        </p:nvGrpSpPr>
        <p:grpSpPr>
          <a:xfrm>
            <a:off x="777481" y="378644"/>
            <a:ext cx="910701" cy="1102937"/>
            <a:chOff x="3585884" y="1896532"/>
            <a:chExt cx="1156447" cy="1447302"/>
          </a:xfrm>
        </p:grpSpPr>
        <p:pic>
          <p:nvPicPr>
            <p:cNvPr id="102" name="図 10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3" name="正方形/長方形 10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4" name="グループ化 103"/>
          <p:cNvGrpSpPr/>
          <p:nvPr/>
        </p:nvGrpSpPr>
        <p:grpSpPr>
          <a:xfrm>
            <a:off x="4628144" y="4875228"/>
            <a:ext cx="887322" cy="1081407"/>
            <a:chOff x="2034988" y="1913466"/>
            <a:chExt cx="1156448" cy="1430370"/>
          </a:xfrm>
        </p:grpSpPr>
        <p:pic>
          <p:nvPicPr>
            <p:cNvPr id="105" name="図 10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6" name="正方形/長方形 10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7" name="グループ化 106"/>
          <p:cNvGrpSpPr/>
          <p:nvPr/>
        </p:nvGrpSpPr>
        <p:grpSpPr>
          <a:xfrm>
            <a:off x="4570429" y="331667"/>
            <a:ext cx="910701" cy="1102937"/>
            <a:chOff x="3585884" y="1896532"/>
            <a:chExt cx="1156447" cy="1447302"/>
          </a:xfrm>
        </p:grpSpPr>
        <p:pic>
          <p:nvPicPr>
            <p:cNvPr id="108" name="図 10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9" name="正方形/長方形 10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0" name="グループ化 109"/>
          <p:cNvGrpSpPr/>
          <p:nvPr/>
        </p:nvGrpSpPr>
        <p:grpSpPr>
          <a:xfrm>
            <a:off x="4592008" y="3707875"/>
            <a:ext cx="887322" cy="1081407"/>
            <a:chOff x="2034988" y="1913466"/>
            <a:chExt cx="1156448" cy="1430370"/>
          </a:xfrm>
        </p:grpSpPr>
        <p:pic>
          <p:nvPicPr>
            <p:cNvPr id="111" name="図 11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12" name="正方形/長方形 11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3" name="グループ化 112"/>
          <p:cNvGrpSpPr/>
          <p:nvPr/>
        </p:nvGrpSpPr>
        <p:grpSpPr>
          <a:xfrm>
            <a:off x="3475120" y="3698450"/>
            <a:ext cx="910701" cy="1102937"/>
            <a:chOff x="3585884" y="1896532"/>
            <a:chExt cx="1156447" cy="1447302"/>
          </a:xfrm>
        </p:grpSpPr>
        <p:pic>
          <p:nvPicPr>
            <p:cNvPr id="114" name="図 11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15" name="正方形/長方形 11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6" name="グループ化 115"/>
          <p:cNvGrpSpPr/>
          <p:nvPr/>
        </p:nvGrpSpPr>
        <p:grpSpPr>
          <a:xfrm>
            <a:off x="4592008" y="2538952"/>
            <a:ext cx="887322" cy="1081407"/>
            <a:chOff x="2034988" y="1913466"/>
            <a:chExt cx="1156448" cy="1430370"/>
          </a:xfrm>
        </p:grpSpPr>
        <p:pic>
          <p:nvPicPr>
            <p:cNvPr id="117" name="図 11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18" name="正方形/長方形 11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9" name="グループ化 118"/>
          <p:cNvGrpSpPr/>
          <p:nvPr/>
        </p:nvGrpSpPr>
        <p:grpSpPr>
          <a:xfrm>
            <a:off x="3475120" y="2529527"/>
            <a:ext cx="910701" cy="1102937"/>
            <a:chOff x="3585884" y="1896532"/>
            <a:chExt cx="1156447" cy="1447302"/>
          </a:xfrm>
        </p:grpSpPr>
        <p:pic>
          <p:nvPicPr>
            <p:cNvPr id="120" name="図 11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1" name="正方形/長方形 12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2" name="グループ化 121"/>
          <p:cNvGrpSpPr/>
          <p:nvPr/>
        </p:nvGrpSpPr>
        <p:grpSpPr>
          <a:xfrm>
            <a:off x="4601435" y="1436016"/>
            <a:ext cx="887322" cy="1081407"/>
            <a:chOff x="2034988" y="1913466"/>
            <a:chExt cx="1156448" cy="1430370"/>
          </a:xfrm>
        </p:grpSpPr>
        <p:pic>
          <p:nvPicPr>
            <p:cNvPr id="123" name="図 12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24" name="正方形/長方形 12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5" name="グループ化 124"/>
          <p:cNvGrpSpPr/>
          <p:nvPr/>
        </p:nvGrpSpPr>
        <p:grpSpPr>
          <a:xfrm>
            <a:off x="3484547" y="1426591"/>
            <a:ext cx="910701" cy="1102937"/>
            <a:chOff x="3585884" y="1896532"/>
            <a:chExt cx="1156447" cy="1447302"/>
          </a:xfrm>
        </p:grpSpPr>
        <p:pic>
          <p:nvPicPr>
            <p:cNvPr id="126" name="図 12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7" name="正方形/長方形 12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8" name="グループ化 127"/>
          <p:cNvGrpSpPr/>
          <p:nvPr/>
        </p:nvGrpSpPr>
        <p:grpSpPr>
          <a:xfrm>
            <a:off x="3472706" y="4894218"/>
            <a:ext cx="887322" cy="1081407"/>
            <a:chOff x="2034988" y="1913466"/>
            <a:chExt cx="1156448" cy="1430370"/>
          </a:xfrm>
        </p:grpSpPr>
        <p:pic>
          <p:nvPicPr>
            <p:cNvPr id="129" name="図 12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0" name="正方形/長方形 12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1" name="グループ化 130"/>
          <p:cNvGrpSpPr/>
          <p:nvPr/>
        </p:nvGrpSpPr>
        <p:grpSpPr>
          <a:xfrm>
            <a:off x="3493972" y="333081"/>
            <a:ext cx="910701" cy="1102937"/>
            <a:chOff x="3585884" y="1896532"/>
            <a:chExt cx="1156447" cy="1447302"/>
          </a:xfrm>
        </p:grpSpPr>
        <p:pic>
          <p:nvPicPr>
            <p:cNvPr id="132" name="図 13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3" name="正方形/長方形 13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4" name="グループ化 133"/>
          <p:cNvGrpSpPr/>
          <p:nvPr/>
        </p:nvGrpSpPr>
        <p:grpSpPr>
          <a:xfrm>
            <a:off x="7399624" y="4837521"/>
            <a:ext cx="887322" cy="1081407"/>
            <a:chOff x="2034988" y="1913466"/>
            <a:chExt cx="1156448" cy="1430370"/>
          </a:xfrm>
        </p:grpSpPr>
        <p:pic>
          <p:nvPicPr>
            <p:cNvPr id="135" name="図 13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6" name="正方形/長方形 13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7" name="グループ化 136"/>
          <p:cNvGrpSpPr/>
          <p:nvPr/>
        </p:nvGrpSpPr>
        <p:grpSpPr>
          <a:xfrm>
            <a:off x="7384055" y="246239"/>
            <a:ext cx="910701" cy="1102937"/>
            <a:chOff x="3585884" y="1896532"/>
            <a:chExt cx="1156447" cy="1447302"/>
          </a:xfrm>
        </p:grpSpPr>
        <p:pic>
          <p:nvPicPr>
            <p:cNvPr id="138" name="図 13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9" name="正方形/長方形 13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0" name="グループ化 139"/>
          <p:cNvGrpSpPr/>
          <p:nvPr/>
        </p:nvGrpSpPr>
        <p:grpSpPr>
          <a:xfrm>
            <a:off x="7363488" y="3670168"/>
            <a:ext cx="887322" cy="1081407"/>
            <a:chOff x="2034988" y="1913466"/>
            <a:chExt cx="1156448" cy="1430370"/>
          </a:xfrm>
        </p:grpSpPr>
        <p:pic>
          <p:nvPicPr>
            <p:cNvPr id="141" name="図 14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2" name="正方形/長方形 14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3" name="グループ化 142"/>
          <p:cNvGrpSpPr/>
          <p:nvPr/>
        </p:nvGrpSpPr>
        <p:grpSpPr>
          <a:xfrm>
            <a:off x="6246600" y="3660743"/>
            <a:ext cx="910701" cy="1102937"/>
            <a:chOff x="3585884" y="1896532"/>
            <a:chExt cx="1156447" cy="1447302"/>
          </a:xfrm>
        </p:grpSpPr>
        <p:pic>
          <p:nvPicPr>
            <p:cNvPr id="144" name="図 14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45" name="正方形/長方形 14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6" name="グループ化 145"/>
          <p:cNvGrpSpPr/>
          <p:nvPr/>
        </p:nvGrpSpPr>
        <p:grpSpPr>
          <a:xfrm>
            <a:off x="7363488" y="2501245"/>
            <a:ext cx="887322" cy="1081407"/>
            <a:chOff x="2034988" y="1913466"/>
            <a:chExt cx="1156448" cy="1430370"/>
          </a:xfrm>
        </p:grpSpPr>
        <p:pic>
          <p:nvPicPr>
            <p:cNvPr id="147" name="図 14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8" name="正方形/長方形 14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9" name="グループ化 148"/>
          <p:cNvGrpSpPr/>
          <p:nvPr/>
        </p:nvGrpSpPr>
        <p:grpSpPr>
          <a:xfrm>
            <a:off x="6246600" y="2491820"/>
            <a:ext cx="910701" cy="1102937"/>
            <a:chOff x="3585884" y="1896532"/>
            <a:chExt cx="1156447" cy="1447302"/>
          </a:xfrm>
        </p:grpSpPr>
        <p:pic>
          <p:nvPicPr>
            <p:cNvPr id="150" name="図 14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1" name="正方形/長方形 15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2" name="グループ化 151"/>
          <p:cNvGrpSpPr/>
          <p:nvPr/>
        </p:nvGrpSpPr>
        <p:grpSpPr>
          <a:xfrm>
            <a:off x="7372915" y="1398309"/>
            <a:ext cx="887322" cy="1081407"/>
            <a:chOff x="2034988" y="1913466"/>
            <a:chExt cx="1156448" cy="1430370"/>
          </a:xfrm>
        </p:grpSpPr>
        <p:pic>
          <p:nvPicPr>
            <p:cNvPr id="153" name="図 15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54" name="正方形/長方形 15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5" name="グループ化 154"/>
          <p:cNvGrpSpPr/>
          <p:nvPr/>
        </p:nvGrpSpPr>
        <p:grpSpPr>
          <a:xfrm>
            <a:off x="6256027" y="1388884"/>
            <a:ext cx="910701" cy="1102937"/>
            <a:chOff x="3585884" y="1896532"/>
            <a:chExt cx="1156447" cy="1447302"/>
          </a:xfrm>
        </p:grpSpPr>
        <p:pic>
          <p:nvPicPr>
            <p:cNvPr id="156" name="図 15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7" name="正方形/長方形 15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8" name="グループ化 157"/>
          <p:cNvGrpSpPr/>
          <p:nvPr/>
        </p:nvGrpSpPr>
        <p:grpSpPr>
          <a:xfrm>
            <a:off x="6268039" y="4870999"/>
            <a:ext cx="887322" cy="1081407"/>
            <a:chOff x="2034988" y="1913466"/>
            <a:chExt cx="1156448" cy="1430370"/>
          </a:xfrm>
        </p:grpSpPr>
        <p:pic>
          <p:nvPicPr>
            <p:cNvPr id="159" name="図 15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60" name="正方形/長方形 15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61" name="グループ化 160"/>
          <p:cNvGrpSpPr/>
          <p:nvPr/>
        </p:nvGrpSpPr>
        <p:grpSpPr>
          <a:xfrm>
            <a:off x="6265452" y="295374"/>
            <a:ext cx="910701" cy="1102937"/>
            <a:chOff x="3585884" y="1896532"/>
            <a:chExt cx="1156447" cy="1447302"/>
          </a:xfrm>
        </p:grpSpPr>
        <p:pic>
          <p:nvPicPr>
            <p:cNvPr id="162" name="図 16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63" name="正方形/長方形 16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sp>
        <p:nvSpPr>
          <p:cNvPr id="11" name="正方形/長方形 10">
            <a:extLst>
              <a:ext uri="{FF2B5EF4-FFF2-40B4-BE49-F238E27FC236}">
                <a16:creationId xmlns:a16="http://schemas.microsoft.com/office/drawing/2014/main" id="{049A65C1-98AC-1EC1-A0E7-87A24A2D45AF}"/>
              </a:ext>
            </a:extLst>
          </p:cNvPr>
          <p:cNvSpPr/>
          <p:nvPr/>
        </p:nvSpPr>
        <p:spPr>
          <a:xfrm>
            <a:off x="1802124" y="4945963"/>
            <a:ext cx="1128645" cy="1143752"/>
          </a:xfrm>
          <a:prstGeom prst="rect">
            <a:avLst/>
          </a:prstGeom>
          <a:solidFill>
            <a:srgbClr val="FF0066">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A58AEB04-56F6-8225-9C0A-C2ECD8C98640}"/>
              </a:ext>
            </a:extLst>
          </p:cNvPr>
          <p:cNvSpPr/>
          <p:nvPr/>
        </p:nvSpPr>
        <p:spPr>
          <a:xfrm>
            <a:off x="4504042" y="4828667"/>
            <a:ext cx="1128645" cy="1143752"/>
          </a:xfrm>
          <a:prstGeom prst="rect">
            <a:avLst/>
          </a:prstGeom>
          <a:solidFill>
            <a:srgbClr val="FF0066">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四角形: 角を丸くする 13">
            <a:extLst>
              <a:ext uri="{FF2B5EF4-FFF2-40B4-BE49-F238E27FC236}">
                <a16:creationId xmlns:a16="http://schemas.microsoft.com/office/drawing/2014/main" id="{78ACE5E1-4BB7-0CEB-0020-3E94538FADD5}"/>
              </a:ext>
            </a:extLst>
          </p:cNvPr>
          <p:cNvSpPr/>
          <p:nvPr/>
        </p:nvSpPr>
        <p:spPr>
          <a:xfrm>
            <a:off x="7618845" y="5998429"/>
            <a:ext cx="1350468" cy="5627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t>移動</a:t>
            </a:r>
            <a:endParaRPr kumimoji="1" lang="ja-JP" altLang="en-US" dirty="0"/>
          </a:p>
        </p:txBody>
      </p:sp>
      <p:sp>
        <p:nvSpPr>
          <p:cNvPr id="15" name="矢印: 下 14">
            <a:extLst>
              <a:ext uri="{FF2B5EF4-FFF2-40B4-BE49-F238E27FC236}">
                <a16:creationId xmlns:a16="http://schemas.microsoft.com/office/drawing/2014/main" id="{A3EB9273-2DCE-C9CA-1F3E-F7FA6C1CE01B}"/>
              </a:ext>
            </a:extLst>
          </p:cNvPr>
          <p:cNvSpPr/>
          <p:nvPr/>
        </p:nvSpPr>
        <p:spPr>
          <a:xfrm>
            <a:off x="2108446" y="1180983"/>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矢印: 下 16">
            <a:extLst>
              <a:ext uri="{FF2B5EF4-FFF2-40B4-BE49-F238E27FC236}">
                <a16:creationId xmlns:a16="http://schemas.microsoft.com/office/drawing/2014/main" id="{F84928A7-5165-0032-919E-204C3A18712B}"/>
              </a:ext>
            </a:extLst>
          </p:cNvPr>
          <p:cNvSpPr/>
          <p:nvPr/>
        </p:nvSpPr>
        <p:spPr>
          <a:xfrm>
            <a:off x="2075697" y="2327507"/>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矢印: 下 17">
            <a:extLst>
              <a:ext uri="{FF2B5EF4-FFF2-40B4-BE49-F238E27FC236}">
                <a16:creationId xmlns:a16="http://schemas.microsoft.com/office/drawing/2014/main" id="{279AEFAB-0F3B-72EE-2C5A-9519BFA628DD}"/>
              </a:ext>
            </a:extLst>
          </p:cNvPr>
          <p:cNvSpPr/>
          <p:nvPr/>
        </p:nvSpPr>
        <p:spPr>
          <a:xfrm>
            <a:off x="2073871" y="3423964"/>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下 18">
            <a:extLst>
              <a:ext uri="{FF2B5EF4-FFF2-40B4-BE49-F238E27FC236}">
                <a16:creationId xmlns:a16="http://schemas.microsoft.com/office/drawing/2014/main" id="{D6503957-5626-61FD-0760-6DD711F4F13A}"/>
              </a:ext>
            </a:extLst>
          </p:cNvPr>
          <p:cNvSpPr/>
          <p:nvPr/>
        </p:nvSpPr>
        <p:spPr>
          <a:xfrm rot="2722108">
            <a:off x="1664123" y="4640687"/>
            <a:ext cx="433438" cy="723661"/>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矢印: 下 19">
            <a:extLst>
              <a:ext uri="{FF2B5EF4-FFF2-40B4-BE49-F238E27FC236}">
                <a16:creationId xmlns:a16="http://schemas.microsoft.com/office/drawing/2014/main" id="{BD72A926-33BF-6FDD-A2CC-046703780983}"/>
              </a:ext>
            </a:extLst>
          </p:cNvPr>
          <p:cNvSpPr/>
          <p:nvPr/>
        </p:nvSpPr>
        <p:spPr>
          <a:xfrm rot="10988317">
            <a:off x="991768" y="4682632"/>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矢印: 下 20">
            <a:extLst>
              <a:ext uri="{FF2B5EF4-FFF2-40B4-BE49-F238E27FC236}">
                <a16:creationId xmlns:a16="http://schemas.microsoft.com/office/drawing/2014/main" id="{2B81E42C-35ED-D95B-0373-824957727E59}"/>
              </a:ext>
            </a:extLst>
          </p:cNvPr>
          <p:cNvSpPr/>
          <p:nvPr/>
        </p:nvSpPr>
        <p:spPr>
          <a:xfrm rot="10988317">
            <a:off x="991768" y="3473217"/>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矢印: 下 21">
            <a:extLst>
              <a:ext uri="{FF2B5EF4-FFF2-40B4-BE49-F238E27FC236}">
                <a16:creationId xmlns:a16="http://schemas.microsoft.com/office/drawing/2014/main" id="{A95A79A8-6094-3D02-C6A1-B8FAA27F531B}"/>
              </a:ext>
            </a:extLst>
          </p:cNvPr>
          <p:cNvSpPr/>
          <p:nvPr/>
        </p:nvSpPr>
        <p:spPr>
          <a:xfrm rot="10988317">
            <a:off x="979105" y="2325873"/>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矢印: 下 22">
            <a:extLst>
              <a:ext uri="{FF2B5EF4-FFF2-40B4-BE49-F238E27FC236}">
                <a16:creationId xmlns:a16="http://schemas.microsoft.com/office/drawing/2014/main" id="{8A44EEF3-7218-0341-F5C6-9541E3385859}"/>
              </a:ext>
            </a:extLst>
          </p:cNvPr>
          <p:cNvSpPr/>
          <p:nvPr/>
        </p:nvSpPr>
        <p:spPr>
          <a:xfrm rot="10988317">
            <a:off x="979105" y="1271322"/>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矢印: 下 23">
            <a:extLst>
              <a:ext uri="{FF2B5EF4-FFF2-40B4-BE49-F238E27FC236}">
                <a16:creationId xmlns:a16="http://schemas.microsoft.com/office/drawing/2014/main" id="{E6605472-3AFA-79E9-1F05-2D3F990BB1BD}"/>
              </a:ext>
            </a:extLst>
          </p:cNvPr>
          <p:cNvSpPr/>
          <p:nvPr/>
        </p:nvSpPr>
        <p:spPr>
          <a:xfrm rot="16200000">
            <a:off x="1603845" y="766782"/>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3" name="矢印: 下 42">
            <a:extLst>
              <a:ext uri="{FF2B5EF4-FFF2-40B4-BE49-F238E27FC236}">
                <a16:creationId xmlns:a16="http://schemas.microsoft.com/office/drawing/2014/main" id="{C0AB4E73-F1B0-955E-F4AB-748540621915}"/>
              </a:ext>
            </a:extLst>
          </p:cNvPr>
          <p:cNvSpPr/>
          <p:nvPr/>
        </p:nvSpPr>
        <p:spPr>
          <a:xfrm>
            <a:off x="4816326" y="1041419"/>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矢印: 下 43">
            <a:extLst>
              <a:ext uri="{FF2B5EF4-FFF2-40B4-BE49-F238E27FC236}">
                <a16:creationId xmlns:a16="http://schemas.microsoft.com/office/drawing/2014/main" id="{2112C4D1-D1DB-1934-0444-99BBC1C36592}"/>
              </a:ext>
            </a:extLst>
          </p:cNvPr>
          <p:cNvSpPr/>
          <p:nvPr/>
        </p:nvSpPr>
        <p:spPr>
          <a:xfrm>
            <a:off x="4783577" y="2187943"/>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矢印: 下 44">
            <a:extLst>
              <a:ext uri="{FF2B5EF4-FFF2-40B4-BE49-F238E27FC236}">
                <a16:creationId xmlns:a16="http://schemas.microsoft.com/office/drawing/2014/main" id="{DE32CF4C-F882-BA77-6203-976E53A93D5C}"/>
              </a:ext>
            </a:extLst>
          </p:cNvPr>
          <p:cNvSpPr/>
          <p:nvPr/>
        </p:nvSpPr>
        <p:spPr>
          <a:xfrm>
            <a:off x="4781751" y="3284400"/>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矢印: 下 45">
            <a:extLst>
              <a:ext uri="{FF2B5EF4-FFF2-40B4-BE49-F238E27FC236}">
                <a16:creationId xmlns:a16="http://schemas.microsoft.com/office/drawing/2014/main" id="{990393F8-2805-7C04-DB2B-6DB59F5236AE}"/>
              </a:ext>
            </a:extLst>
          </p:cNvPr>
          <p:cNvSpPr/>
          <p:nvPr/>
        </p:nvSpPr>
        <p:spPr>
          <a:xfrm rot="2722108">
            <a:off x="4372003" y="4501123"/>
            <a:ext cx="433438" cy="723661"/>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矢印: 下 46">
            <a:extLst>
              <a:ext uri="{FF2B5EF4-FFF2-40B4-BE49-F238E27FC236}">
                <a16:creationId xmlns:a16="http://schemas.microsoft.com/office/drawing/2014/main" id="{1B9D5E62-8494-C853-A705-2404302AA38A}"/>
              </a:ext>
            </a:extLst>
          </p:cNvPr>
          <p:cNvSpPr/>
          <p:nvPr/>
        </p:nvSpPr>
        <p:spPr>
          <a:xfrm rot="10988317">
            <a:off x="3699648" y="4543068"/>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矢印: 下 47">
            <a:extLst>
              <a:ext uri="{FF2B5EF4-FFF2-40B4-BE49-F238E27FC236}">
                <a16:creationId xmlns:a16="http://schemas.microsoft.com/office/drawing/2014/main" id="{7724D62F-DFE3-9386-1D82-EADFD88CEC49}"/>
              </a:ext>
            </a:extLst>
          </p:cNvPr>
          <p:cNvSpPr/>
          <p:nvPr/>
        </p:nvSpPr>
        <p:spPr>
          <a:xfrm rot="10988317">
            <a:off x="3699648" y="3333653"/>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矢印: 下 48">
            <a:extLst>
              <a:ext uri="{FF2B5EF4-FFF2-40B4-BE49-F238E27FC236}">
                <a16:creationId xmlns:a16="http://schemas.microsoft.com/office/drawing/2014/main" id="{B6236938-4631-143A-5560-99A875BE1EC7}"/>
              </a:ext>
            </a:extLst>
          </p:cNvPr>
          <p:cNvSpPr/>
          <p:nvPr/>
        </p:nvSpPr>
        <p:spPr>
          <a:xfrm rot="10988317">
            <a:off x="3686985" y="2186309"/>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7C8A352B-4FC4-897B-1372-687F640FF581}"/>
              </a:ext>
            </a:extLst>
          </p:cNvPr>
          <p:cNvSpPr/>
          <p:nvPr/>
        </p:nvSpPr>
        <p:spPr>
          <a:xfrm rot="10988317">
            <a:off x="3686985" y="1131758"/>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1" name="矢印: 下 50">
            <a:extLst>
              <a:ext uri="{FF2B5EF4-FFF2-40B4-BE49-F238E27FC236}">
                <a16:creationId xmlns:a16="http://schemas.microsoft.com/office/drawing/2014/main" id="{D82FA344-A48F-A747-0292-0818AC053445}"/>
              </a:ext>
            </a:extLst>
          </p:cNvPr>
          <p:cNvSpPr/>
          <p:nvPr/>
        </p:nvSpPr>
        <p:spPr>
          <a:xfrm rot="16200000">
            <a:off x="4311725" y="627218"/>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1" name="矢印: 下 60">
            <a:extLst>
              <a:ext uri="{FF2B5EF4-FFF2-40B4-BE49-F238E27FC236}">
                <a16:creationId xmlns:a16="http://schemas.microsoft.com/office/drawing/2014/main" id="{15DE8977-59CB-0A4C-5733-79B60E5DA99D}"/>
              </a:ext>
            </a:extLst>
          </p:cNvPr>
          <p:cNvSpPr/>
          <p:nvPr/>
        </p:nvSpPr>
        <p:spPr>
          <a:xfrm>
            <a:off x="7611659" y="1028238"/>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矢印: 下 61">
            <a:extLst>
              <a:ext uri="{FF2B5EF4-FFF2-40B4-BE49-F238E27FC236}">
                <a16:creationId xmlns:a16="http://schemas.microsoft.com/office/drawing/2014/main" id="{D1577430-3685-DA85-802E-27DD6D31EA66}"/>
              </a:ext>
            </a:extLst>
          </p:cNvPr>
          <p:cNvSpPr/>
          <p:nvPr/>
        </p:nvSpPr>
        <p:spPr>
          <a:xfrm>
            <a:off x="7578910" y="2174762"/>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矢印: 下 62">
            <a:extLst>
              <a:ext uri="{FF2B5EF4-FFF2-40B4-BE49-F238E27FC236}">
                <a16:creationId xmlns:a16="http://schemas.microsoft.com/office/drawing/2014/main" id="{7F30A62C-A980-6FA9-E1DC-DA421118F961}"/>
              </a:ext>
            </a:extLst>
          </p:cNvPr>
          <p:cNvSpPr/>
          <p:nvPr/>
        </p:nvSpPr>
        <p:spPr>
          <a:xfrm>
            <a:off x="7577084" y="3271219"/>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矢印: 下 64">
            <a:extLst>
              <a:ext uri="{FF2B5EF4-FFF2-40B4-BE49-F238E27FC236}">
                <a16:creationId xmlns:a16="http://schemas.microsoft.com/office/drawing/2014/main" id="{16B242E4-DCE3-D39A-94A5-3EF82953B019}"/>
              </a:ext>
            </a:extLst>
          </p:cNvPr>
          <p:cNvSpPr/>
          <p:nvPr/>
        </p:nvSpPr>
        <p:spPr>
          <a:xfrm rot="10988317">
            <a:off x="6494981" y="4529887"/>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矢印: 下 65">
            <a:extLst>
              <a:ext uri="{FF2B5EF4-FFF2-40B4-BE49-F238E27FC236}">
                <a16:creationId xmlns:a16="http://schemas.microsoft.com/office/drawing/2014/main" id="{0CEFC7EB-B387-FC25-32BE-FFC66BBEF2B6}"/>
              </a:ext>
            </a:extLst>
          </p:cNvPr>
          <p:cNvSpPr/>
          <p:nvPr/>
        </p:nvSpPr>
        <p:spPr>
          <a:xfrm rot="10988317">
            <a:off x="6494981" y="3320472"/>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矢印: 下 66">
            <a:extLst>
              <a:ext uri="{FF2B5EF4-FFF2-40B4-BE49-F238E27FC236}">
                <a16:creationId xmlns:a16="http://schemas.microsoft.com/office/drawing/2014/main" id="{6771DB1D-5189-B255-95B4-04A520C80C3C}"/>
              </a:ext>
            </a:extLst>
          </p:cNvPr>
          <p:cNvSpPr/>
          <p:nvPr/>
        </p:nvSpPr>
        <p:spPr>
          <a:xfrm rot="10988317">
            <a:off x="6482318" y="2173128"/>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矢印: 下 67">
            <a:extLst>
              <a:ext uri="{FF2B5EF4-FFF2-40B4-BE49-F238E27FC236}">
                <a16:creationId xmlns:a16="http://schemas.microsoft.com/office/drawing/2014/main" id="{245FEC0C-5FF0-F51C-64C4-493F09F88634}"/>
              </a:ext>
            </a:extLst>
          </p:cNvPr>
          <p:cNvSpPr/>
          <p:nvPr/>
        </p:nvSpPr>
        <p:spPr>
          <a:xfrm rot="10988317">
            <a:off x="6482318" y="1118577"/>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9" name="矢印: 下 68">
            <a:extLst>
              <a:ext uri="{FF2B5EF4-FFF2-40B4-BE49-F238E27FC236}">
                <a16:creationId xmlns:a16="http://schemas.microsoft.com/office/drawing/2014/main" id="{3A72DA7B-C345-DB94-2FE2-65C5DF4B93B5}"/>
              </a:ext>
            </a:extLst>
          </p:cNvPr>
          <p:cNvSpPr/>
          <p:nvPr/>
        </p:nvSpPr>
        <p:spPr>
          <a:xfrm rot="16200000">
            <a:off x="7107058" y="614037"/>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正方形/長方形 1">
            <a:extLst>
              <a:ext uri="{FF2B5EF4-FFF2-40B4-BE49-F238E27FC236}">
                <a16:creationId xmlns:a16="http://schemas.microsoft.com/office/drawing/2014/main" id="{A06F73C5-A53C-6955-3AC9-5A5B56169E21}"/>
              </a:ext>
            </a:extLst>
          </p:cNvPr>
          <p:cNvSpPr/>
          <p:nvPr/>
        </p:nvSpPr>
        <p:spPr>
          <a:xfrm>
            <a:off x="7323777" y="4793251"/>
            <a:ext cx="1128645" cy="1143752"/>
          </a:xfrm>
          <a:prstGeom prst="rect">
            <a:avLst/>
          </a:prstGeom>
          <a:solidFill>
            <a:srgbClr val="FF0066">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矢印: 下 63">
            <a:extLst>
              <a:ext uri="{FF2B5EF4-FFF2-40B4-BE49-F238E27FC236}">
                <a16:creationId xmlns:a16="http://schemas.microsoft.com/office/drawing/2014/main" id="{AED9DDDD-5BEA-655C-44A0-5581BFBEF10A}"/>
              </a:ext>
            </a:extLst>
          </p:cNvPr>
          <p:cNvSpPr/>
          <p:nvPr/>
        </p:nvSpPr>
        <p:spPr>
          <a:xfrm rot="2722108">
            <a:off x="7167336" y="4487942"/>
            <a:ext cx="433438" cy="723661"/>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034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up)">
                                      <p:cBhvr>
                                        <p:cTn id="18" dur="500"/>
                                        <p:tgtEl>
                                          <p:spTgt spid="15"/>
                                        </p:tgtEl>
                                      </p:cBhvr>
                                    </p:animEffect>
                                  </p:childTnLst>
                                </p:cTn>
                              </p:par>
                            </p:childTnLst>
                          </p:cTn>
                        </p:par>
                        <p:par>
                          <p:cTn id="19" fill="hold">
                            <p:stCondLst>
                              <p:cond delay="500"/>
                            </p:stCondLst>
                            <p:childTnLst>
                              <p:par>
                                <p:cTn id="20" presetID="22" presetClass="entr" presetSubtype="1"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par>
                          <p:cTn id="23" fill="hold">
                            <p:stCondLst>
                              <p:cond delay="1000"/>
                            </p:stCondLst>
                            <p:childTnLst>
                              <p:par>
                                <p:cTn id="24" presetID="22" presetClass="entr" presetSubtype="1" fill="hold" grpId="0"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up)">
                                      <p:cBhvr>
                                        <p:cTn id="26" dur="500"/>
                                        <p:tgtEl>
                                          <p:spTgt spid="18"/>
                                        </p:tgtEl>
                                      </p:cBhvr>
                                    </p:animEffect>
                                  </p:childTnLst>
                                </p:cTn>
                              </p:par>
                            </p:childTnLst>
                          </p:cTn>
                        </p:par>
                        <p:par>
                          <p:cTn id="27" fill="hold">
                            <p:stCondLst>
                              <p:cond delay="1500"/>
                            </p:stCondLst>
                            <p:childTnLst>
                              <p:par>
                                <p:cTn id="28" presetID="22" presetClass="entr" presetSubtype="1" fill="hold" grpId="0"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up)">
                                      <p:cBhvr>
                                        <p:cTn id="30" dur="500"/>
                                        <p:tgtEl>
                                          <p:spTgt spid="19"/>
                                        </p:tgtEl>
                                      </p:cBhvr>
                                    </p:animEffect>
                                  </p:childTnLst>
                                </p:cTn>
                              </p:par>
                            </p:childTnLst>
                          </p:cTn>
                        </p:par>
                        <p:par>
                          <p:cTn id="31" fill="hold">
                            <p:stCondLst>
                              <p:cond delay="2000"/>
                            </p:stCondLst>
                            <p:childTnLst>
                              <p:par>
                                <p:cTn id="32" presetID="22" presetClass="entr" presetSubtype="4" fill="hold" grpId="0" nodeType="after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down)">
                                      <p:cBhvr>
                                        <p:cTn id="34" dur="500"/>
                                        <p:tgtEl>
                                          <p:spTgt spid="20"/>
                                        </p:tgtEl>
                                      </p:cBhvr>
                                    </p:animEffect>
                                  </p:childTnLst>
                                </p:cTn>
                              </p:par>
                            </p:childTnLst>
                          </p:cTn>
                        </p:par>
                        <p:par>
                          <p:cTn id="35" fill="hold">
                            <p:stCondLst>
                              <p:cond delay="2500"/>
                            </p:stCondLst>
                            <p:childTnLst>
                              <p:par>
                                <p:cTn id="36" presetID="22" presetClass="entr" presetSubtype="4" fill="hold" grpId="0" nodeType="after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down)">
                                      <p:cBhvr>
                                        <p:cTn id="38" dur="500"/>
                                        <p:tgtEl>
                                          <p:spTgt spid="21"/>
                                        </p:tgtEl>
                                      </p:cBhvr>
                                    </p:animEffect>
                                  </p:childTnLst>
                                </p:cTn>
                              </p:par>
                            </p:childTnLst>
                          </p:cTn>
                        </p:par>
                        <p:par>
                          <p:cTn id="39" fill="hold">
                            <p:stCondLst>
                              <p:cond delay="3000"/>
                            </p:stCondLst>
                            <p:childTnLst>
                              <p:par>
                                <p:cTn id="40" presetID="22" presetClass="entr" presetSubtype="4" fill="hold" grpId="0" nodeType="after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down)">
                                      <p:cBhvr>
                                        <p:cTn id="42" dur="500"/>
                                        <p:tgtEl>
                                          <p:spTgt spid="22"/>
                                        </p:tgtEl>
                                      </p:cBhvr>
                                    </p:animEffect>
                                  </p:childTnLst>
                                </p:cTn>
                              </p:par>
                            </p:childTnLst>
                          </p:cTn>
                        </p:par>
                        <p:par>
                          <p:cTn id="43" fill="hold">
                            <p:stCondLst>
                              <p:cond delay="3500"/>
                            </p:stCondLst>
                            <p:childTnLst>
                              <p:par>
                                <p:cTn id="44" presetID="22" presetClass="entr" presetSubtype="4" fill="hold" grpId="0"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down)">
                                      <p:cBhvr>
                                        <p:cTn id="46" dur="500"/>
                                        <p:tgtEl>
                                          <p:spTgt spid="23"/>
                                        </p:tgtEl>
                                      </p:cBhvr>
                                    </p:animEffect>
                                  </p:childTnLst>
                                </p:cTn>
                              </p:par>
                            </p:childTnLst>
                          </p:cTn>
                        </p:par>
                        <p:par>
                          <p:cTn id="47" fill="hold">
                            <p:stCondLst>
                              <p:cond delay="4000"/>
                            </p:stCondLst>
                            <p:childTnLst>
                              <p:par>
                                <p:cTn id="48" presetID="22" presetClass="entr" presetSubtype="8" fill="hold" grpId="0" nodeType="after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wipe(left)">
                                      <p:cBhvr>
                                        <p:cTn id="50" dur="500"/>
                                        <p:tgtEl>
                                          <p:spTgt spid="2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wipe(up)">
                                      <p:cBhvr>
                                        <p:cTn id="55" dur="500"/>
                                        <p:tgtEl>
                                          <p:spTgt spid="43"/>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44"/>
                                        </p:tgtEl>
                                        <p:attrNameLst>
                                          <p:attrName>style.visibility</p:attrName>
                                        </p:attrNameLst>
                                      </p:cBhvr>
                                      <p:to>
                                        <p:strVal val="visible"/>
                                      </p:to>
                                    </p:set>
                                    <p:animEffect transition="in" filter="wipe(up)">
                                      <p:cBhvr>
                                        <p:cTn id="58" dur="500"/>
                                        <p:tgtEl>
                                          <p:spTgt spid="44"/>
                                        </p:tgtEl>
                                      </p:cBhvr>
                                    </p:animEffect>
                                  </p:childTnLst>
                                </p:cTn>
                              </p:par>
                              <p:par>
                                <p:cTn id="59" presetID="22" presetClass="entr" presetSubtype="1" fill="hold" grpId="0" nodeType="withEffect">
                                  <p:stCondLst>
                                    <p:cond delay="0"/>
                                  </p:stCondLst>
                                  <p:childTnLst>
                                    <p:set>
                                      <p:cBhvr>
                                        <p:cTn id="60" dur="1" fill="hold">
                                          <p:stCondLst>
                                            <p:cond delay="0"/>
                                          </p:stCondLst>
                                        </p:cTn>
                                        <p:tgtEl>
                                          <p:spTgt spid="45"/>
                                        </p:tgtEl>
                                        <p:attrNameLst>
                                          <p:attrName>style.visibility</p:attrName>
                                        </p:attrNameLst>
                                      </p:cBhvr>
                                      <p:to>
                                        <p:strVal val="visible"/>
                                      </p:to>
                                    </p:set>
                                    <p:animEffect transition="in" filter="wipe(up)">
                                      <p:cBhvr>
                                        <p:cTn id="61" dur="500"/>
                                        <p:tgtEl>
                                          <p:spTgt spid="45"/>
                                        </p:tgtEl>
                                      </p:cBhvr>
                                    </p:animEffect>
                                  </p:childTnLst>
                                </p:cTn>
                              </p:par>
                              <p:par>
                                <p:cTn id="62" presetID="22" presetClass="entr" presetSubtype="1" fill="hold" grpId="0" nodeType="with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wipe(up)">
                                      <p:cBhvr>
                                        <p:cTn id="64" dur="500"/>
                                        <p:tgtEl>
                                          <p:spTgt spid="46"/>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47"/>
                                        </p:tgtEl>
                                        <p:attrNameLst>
                                          <p:attrName>style.visibility</p:attrName>
                                        </p:attrNameLst>
                                      </p:cBhvr>
                                      <p:to>
                                        <p:strVal val="visible"/>
                                      </p:to>
                                    </p:set>
                                    <p:animEffect transition="in" filter="wipe(down)">
                                      <p:cBhvr>
                                        <p:cTn id="67" dur="500"/>
                                        <p:tgtEl>
                                          <p:spTgt spid="47"/>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48"/>
                                        </p:tgtEl>
                                        <p:attrNameLst>
                                          <p:attrName>style.visibility</p:attrName>
                                        </p:attrNameLst>
                                      </p:cBhvr>
                                      <p:to>
                                        <p:strVal val="visible"/>
                                      </p:to>
                                    </p:set>
                                    <p:animEffect transition="in" filter="wipe(down)">
                                      <p:cBhvr>
                                        <p:cTn id="70" dur="500"/>
                                        <p:tgtEl>
                                          <p:spTgt spid="48"/>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49"/>
                                        </p:tgtEl>
                                        <p:attrNameLst>
                                          <p:attrName>style.visibility</p:attrName>
                                        </p:attrNameLst>
                                      </p:cBhvr>
                                      <p:to>
                                        <p:strVal val="visible"/>
                                      </p:to>
                                    </p:set>
                                    <p:animEffect transition="in" filter="wipe(down)">
                                      <p:cBhvr>
                                        <p:cTn id="73" dur="500"/>
                                        <p:tgtEl>
                                          <p:spTgt spid="49"/>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50"/>
                                        </p:tgtEl>
                                        <p:attrNameLst>
                                          <p:attrName>style.visibility</p:attrName>
                                        </p:attrNameLst>
                                      </p:cBhvr>
                                      <p:to>
                                        <p:strVal val="visible"/>
                                      </p:to>
                                    </p:set>
                                    <p:animEffect transition="in" filter="wipe(down)">
                                      <p:cBhvr>
                                        <p:cTn id="76" dur="500"/>
                                        <p:tgtEl>
                                          <p:spTgt spid="50"/>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51"/>
                                        </p:tgtEl>
                                        <p:attrNameLst>
                                          <p:attrName>style.visibility</p:attrName>
                                        </p:attrNameLst>
                                      </p:cBhvr>
                                      <p:to>
                                        <p:strVal val="visible"/>
                                      </p:to>
                                    </p:set>
                                    <p:animEffect transition="in" filter="wipe(left)">
                                      <p:cBhvr>
                                        <p:cTn id="79" dur="500"/>
                                        <p:tgtEl>
                                          <p:spTgt spid="51"/>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1" fill="hold" grpId="0" nodeType="clickEffect">
                                  <p:stCondLst>
                                    <p:cond delay="0"/>
                                  </p:stCondLst>
                                  <p:childTnLst>
                                    <p:set>
                                      <p:cBhvr>
                                        <p:cTn id="83" dur="1" fill="hold">
                                          <p:stCondLst>
                                            <p:cond delay="0"/>
                                          </p:stCondLst>
                                        </p:cTn>
                                        <p:tgtEl>
                                          <p:spTgt spid="61"/>
                                        </p:tgtEl>
                                        <p:attrNameLst>
                                          <p:attrName>style.visibility</p:attrName>
                                        </p:attrNameLst>
                                      </p:cBhvr>
                                      <p:to>
                                        <p:strVal val="visible"/>
                                      </p:to>
                                    </p:set>
                                    <p:animEffect transition="in" filter="wipe(up)">
                                      <p:cBhvr>
                                        <p:cTn id="84" dur="500"/>
                                        <p:tgtEl>
                                          <p:spTgt spid="61"/>
                                        </p:tgtEl>
                                      </p:cBhvr>
                                    </p:animEffect>
                                  </p:childTnLst>
                                </p:cTn>
                              </p:par>
                              <p:par>
                                <p:cTn id="85" presetID="22" presetClass="entr" presetSubtype="1" fill="hold" grpId="0" nodeType="withEffect">
                                  <p:stCondLst>
                                    <p:cond delay="0"/>
                                  </p:stCondLst>
                                  <p:childTnLst>
                                    <p:set>
                                      <p:cBhvr>
                                        <p:cTn id="86" dur="1" fill="hold">
                                          <p:stCondLst>
                                            <p:cond delay="0"/>
                                          </p:stCondLst>
                                        </p:cTn>
                                        <p:tgtEl>
                                          <p:spTgt spid="62"/>
                                        </p:tgtEl>
                                        <p:attrNameLst>
                                          <p:attrName>style.visibility</p:attrName>
                                        </p:attrNameLst>
                                      </p:cBhvr>
                                      <p:to>
                                        <p:strVal val="visible"/>
                                      </p:to>
                                    </p:set>
                                    <p:animEffect transition="in" filter="wipe(up)">
                                      <p:cBhvr>
                                        <p:cTn id="87" dur="500"/>
                                        <p:tgtEl>
                                          <p:spTgt spid="62"/>
                                        </p:tgtEl>
                                      </p:cBhvr>
                                    </p:animEffect>
                                  </p:childTnLst>
                                </p:cTn>
                              </p:par>
                              <p:par>
                                <p:cTn id="88" presetID="22" presetClass="entr" presetSubtype="1" fill="hold" grpId="0" nodeType="withEffect">
                                  <p:stCondLst>
                                    <p:cond delay="0"/>
                                  </p:stCondLst>
                                  <p:childTnLst>
                                    <p:set>
                                      <p:cBhvr>
                                        <p:cTn id="89" dur="1" fill="hold">
                                          <p:stCondLst>
                                            <p:cond delay="0"/>
                                          </p:stCondLst>
                                        </p:cTn>
                                        <p:tgtEl>
                                          <p:spTgt spid="63"/>
                                        </p:tgtEl>
                                        <p:attrNameLst>
                                          <p:attrName>style.visibility</p:attrName>
                                        </p:attrNameLst>
                                      </p:cBhvr>
                                      <p:to>
                                        <p:strVal val="visible"/>
                                      </p:to>
                                    </p:set>
                                    <p:animEffect transition="in" filter="wipe(up)">
                                      <p:cBhvr>
                                        <p:cTn id="90" dur="500"/>
                                        <p:tgtEl>
                                          <p:spTgt spid="63"/>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64"/>
                                        </p:tgtEl>
                                        <p:attrNameLst>
                                          <p:attrName>style.visibility</p:attrName>
                                        </p:attrNameLst>
                                      </p:cBhvr>
                                      <p:to>
                                        <p:strVal val="visible"/>
                                      </p:to>
                                    </p:set>
                                    <p:animEffect transition="in" filter="wipe(up)">
                                      <p:cBhvr>
                                        <p:cTn id="93" dur="500"/>
                                        <p:tgtEl>
                                          <p:spTgt spid="64"/>
                                        </p:tgtEl>
                                      </p:cBhvr>
                                    </p:animEffect>
                                  </p:childTnLst>
                                </p:cTn>
                              </p:par>
                              <p:par>
                                <p:cTn id="94" presetID="22" presetClass="entr" presetSubtype="4" fill="hold" grpId="0" nodeType="withEffect">
                                  <p:stCondLst>
                                    <p:cond delay="0"/>
                                  </p:stCondLst>
                                  <p:childTnLst>
                                    <p:set>
                                      <p:cBhvr>
                                        <p:cTn id="95" dur="1" fill="hold">
                                          <p:stCondLst>
                                            <p:cond delay="0"/>
                                          </p:stCondLst>
                                        </p:cTn>
                                        <p:tgtEl>
                                          <p:spTgt spid="65"/>
                                        </p:tgtEl>
                                        <p:attrNameLst>
                                          <p:attrName>style.visibility</p:attrName>
                                        </p:attrNameLst>
                                      </p:cBhvr>
                                      <p:to>
                                        <p:strVal val="visible"/>
                                      </p:to>
                                    </p:set>
                                    <p:animEffect transition="in" filter="wipe(down)">
                                      <p:cBhvr>
                                        <p:cTn id="96" dur="500"/>
                                        <p:tgtEl>
                                          <p:spTgt spid="65"/>
                                        </p:tgtEl>
                                      </p:cBhvr>
                                    </p:animEffect>
                                  </p:childTnLst>
                                </p:cTn>
                              </p:par>
                              <p:par>
                                <p:cTn id="97" presetID="22" presetClass="entr" presetSubtype="4" fill="hold" grpId="0" nodeType="withEffect">
                                  <p:stCondLst>
                                    <p:cond delay="0"/>
                                  </p:stCondLst>
                                  <p:childTnLst>
                                    <p:set>
                                      <p:cBhvr>
                                        <p:cTn id="98" dur="1" fill="hold">
                                          <p:stCondLst>
                                            <p:cond delay="0"/>
                                          </p:stCondLst>
                                        </p:cTn>
                                        <p:tgtEl>
                                          <p:spTgt spid="66"/>
                                        </p:tgtEl>
                                        <p:attrNameLst>
                                          <p:attrName>style.visibility</p:attrName>
                                        </p:attrNameLst>
                                      </p:cBhvr>
                                      <p:to>
                                        <p:strVal val="visible"/>
                                      </p:to>
                                    </p:set>
                                    <p:animEffect transition="in" filter="wipe(down)">
                                      <p:cBhvr>
                                        <p:cTn id="99" dur="500"/>
                                        <p:tgtEl>
                                          <p:spTgt spid="66"/>
                                        </p:tgtEl>
                                      </p:cBhvr>
                                    </p:animEffect>
                                  </p:childTnLst>
                                </p:cTn>
                              </p:par>
                              <p:par>
                                <p:cTn id="100" presetID="22" presetClass="entr" presetSubtype="4" fill="hold" grpId="0" nodeType="withEffect">
                                  <p:stCondLst>
                                    <p:cond delay="0"/>
                                  </p:stCondLst>
                                  <p:childTnLst>
                                    <p:set>
                                      <p:cBhvr>
                                        <p:cTn id="101" dur="1" fill="hold">
                                          <p:stCondLst>
                                            <p:cond delay="0"/>
                                          </p:stCondLst>
                                        </p:cTn>
                                        <p:tgtEl>
                                          <p:spTgt spid="67"/>
                                        </p:tgtEl>
                                        <p:attrNameLst>
                                          <p:attrName>style.visibility</p:attrName>
                                        </p:attrNameLst>
                                      </p:cBhvr>
                                      <p:to>
                                        <p:strVal val="visible"/>
                                      </p:to>
                                    </p:set>
                                    <p:animEffect transition="in" filter="wipe(down)">
                                      <p:cBhvr>
                                        <p:cTn id="102" dur="500"/>
                                        <p:tgtEl>
                                          <p:spTgt spid="67"/>
                                        </p:tgtEl>
                                      </p:cBhvr>
                                    </p:animEffect>
                                  </p:childTnLst>
                                </p:cTn>
                              </p:par>
                              <p:par>
                                <p:cTn id="103" presetID="22" presetClass="entr" presetSubtype="4" fill="hold" grpId="0" nodeType="withEffect">
                                  <p:stCondLst>
                                    <p:cond delay="0"/>
                                  </p:stCondLst>
                                  <p:childTnLst>
                                    <p:set>
                                      <p:cBhvr>
                                        <p:cTn id="104" dur="1" fill="hold">
                                          <p:stCondLst>
                                            <p:cond delay="0"/>
                                          </p:stCondLst>
                                        </p:cTn>
                                        <p:tgtEl>
                                          <p:spTgt spid="68"/>
                                        </p:tgtEl>
                                        <p:attrNameLst>
                                          <p:attrName>style.visibility</p:attrName>
                                        </p:attrNameLst>
                                      </p:cBhvr>
                                      <p:to>
                                        <p:strVal val="visible"/>
                                      </p:to>
                                    </p:set>
                                    <p:animEffect transition="in" filter="wipe(down)">
                                      <p:cBhvr>
                                        <p:cTn id="105" dur="500"/>
                                        <p:tgtEl>
                                          <p:spTgt spid="68"/>
                                        </p:tgtEl>
                                      </p:cBhvr>
                                    </p:animEffect>
                                  </p:childTnLst>
                                </p:cTn>
                              </p:par>
                              <p:par>
                                <p:cTn id="106" presetID="22" presetClass="entr" presetSubtype="8" fill="hold" grpId="0" nodeType="withEffect">
                                  <p:stCondLst>
                                    <p:cond delay="0"/>
                                  </p:stCondLst>
                                  <p:childTnLst>
                                    <p:set>
                                      <p:cBhvr>
                                        <p:cTn id="107" dur="1" fill="hold">
                                          <p:stCondLst>
                                            <p:cond delay="0"/>
                                          </p:stCondLst>
                                        </p:cTn>
                                        <p:tgtEl>
                                          <p:spTgt spid="69"/>
                                        </p:tgtEl>
                                        <p:attrNameLst>
                                          <p:attrName>style.visibility</p:attrName>
                                        </p:attrNameLst>
                                      </p:cBhvr>
                                      <p:to>
                                        <p:strVal val="visible"/>
                                      </p:to>
                                    </p:set>
                                    <p:animEffect transition="in" filter="wipe(left)">
                                      <p:cBhvr>
                                        <p:cTn id="108"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5" grpId="0" animBg="1"/>
      <p:bldP spid="17" grpId="0" animBg="1"/>
      <p:bldP spid="18" grpId="0" animBg="1"/>
      <p:bldP spid="19" grpId="0" animBg="1"/>
      <p:bldP spid="20" grpId="0" animBg="1"/>
      <p:bldP spid="21" grpId="0" animBg="1"/>
      <p:bldP spid="22" grpId="0" animBg="1"/>
      <p:bldP spid="23" grpId="0" animBg="1"/>
      <p:bldP spid="24" grpId="0" animBg="1"/>
      <p:bldP spid="43" grpId="0" animBg="1"/>
      <p:bldP spid="44" grpId="0" animBg="1"/>
      <p:bldP spid="45" grpId="0" animBg="1"/>
      <p:bldP spid="46" grpId="0" animBg="1"/>
      <p:bldP spid="47" grpId="0" animBg="1"/>
      <p:bldP spid="48" grpId="0" animBg="1"/>
      <p:bldP spid="49" grpId="0" animBg="1"/>
      <p:bldP spid="50" grpId="0" animBg="1"/>
      <p:bldP spid="51" grpId="0" animBg="1"/>
      <p:bldP spid="61" grpId="0" animBg="1"/>
      <p:bldP spid="62" grpId="0" animBg="1"/>
      <p:bldP spid="63" grpId="0" animBg="1"/>
      <p:bldP spid="65" grpId="0" animBg="1"/>
      <p:bldP spid="66" grpId="0" animBg="1"/>
      <p:bldP spid="67" grpId="0" animBg="1"/>
      <p:bldP spid="68" grpId="0" animBg="1"/>
      <p:bldP spid="69" grpId="0" animBg="1"/>
      <p:bldP spid="2" grpId="0" animBg="1"/>
      <p:bldP spid="6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913245" y="6543864"/>
            <a:ext cx="6705600" cy="24204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grpSp>
        <p:nvGrpSpPr>
          <p:cNvPr id="9" name="グループ化 8"/>
          <p:cNvGrpSpPr/>
          <p:nvPr/>
        </p:nvGrpSpPr>
        <p:grpSpPr>
          <a:xfrm>
            <a:off x="1911653" y="4920791"/>
            <a:ext cx="887322" cy="1081407"/>
            <a:chOff x="2034988" y="1913466"/>
            <a:chExt cx="1156448" cy="1430370"/>
          </a:xfrm>
        </p:grpSpPr>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6" name="正方形/長方形 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 name="グループ化 9"/>
          <p:cNvGrpSpPr/>
          <p:nvPr/>
        </p:nvGrpSpPr>
        <p:grpSpPr>
          <a:xfrm>
            <a:off x="1871836" y="388444"/>
            <a:ext cx="910701" cy="1102937"/>
            <a:chOff x="3585884" y="1896532"/>
            <a:chExt cx="1156447" cy="1447302"/>
          </a:xfrm>
        </p:grpSpPr>
        <p:pic>
          <p:nvPicPr>
            <p:cNvPr id="8" name="図 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7" name="正方形/長方形 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0" name="グループ化 79"/>
          <p:cNvGrpSpPr/>
          <p:nvPr/>
        </p:nvGrpSpPr>
        <p:grpSpPr>
          <a:xfrm>
            <a:off x="1875517" y="3753438"/>
            <a:ext cx="887322" cy="1081407"/>
            <a:chOff x="2034988" y="1913466"/>
            <a:chExt cx="1156448" cy="1430370"/>
          </a:xfrm>
        </p:grpSpPr>
        <p:pic>
          <p:nvPicPr>
            <p:cNvPr id="81" name="図 8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2" name="正方形/長方形 8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3" name="グループ化 82"/>
          <p:cNvGrpSpPr/>
          <p:nvPr/>
        </p:nvGrpSpPr>
        <p:grpSpPr>
          <a:xfrm>
            <a:off x="1900690" y="1518766"/>
            <a:ext cx="910701" cy="1102937"/>
            <a:chOff x="3585884" y="1896532"/>
            <a:chExt cx="1156447" cy="1447302"/>
          </a:xfrm>
        </p:grpSpPr>
        <p:pic>
          <p:nvPicPr>
            <p:cNvPr id="84" name="図 8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85" name="正方形/長方形 8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6" name="グループ化 85"/>
          <p:cNvGrpSpPr/>
          <p:nvPr/>
        </p:nvGrpSpPr>
        <p:grpSpPr>
          <a:xfrm>
            <a:off x="1875517" y="2584515"/>
            <a:ext cx="887322" cy="1081407"/>
            <a:chOff x="2034988" y="1913466"/>
            <a:chExt cx="1156448" cy="1430370"/>
          </a:xfrm>
        </p:grpSpPr>
        <p:pic>
          <p:nvPicPr>
            <p:cNvPr id="87" name="図 8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8" name="正方形/長方形 8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9" name="グループ化 88"/>
          <p:cNvGrpSpPr/>
          <p:nvPr/>
        </p:nvGrpSpPr>
        <p:grpSpPr>
          <a:xfrm>
            <a:off x="758629" y="2575090"/>
            <a:ext cx="910701" cy="1102937"/>
            <a:chOff x="3585884" y="1896532"/>
            <a:chExt cx="1156447" cy="1447302"/>
          </a:xfrm>
        </p:grpSpPr>
        <p:pic>
          <p:nvPicPr>
            <p:cNvPr id="90" name="図 8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1" name="正方形/長方形 9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2" name="グループ化 91"/>
          <p:cNvGrpSpPr/>
          <p:nvPr/>
        </p:nvGrpSpPr>
        <p:grpSpPr>
          <a:xfrm>
            <a:off x="733321" y="3719980"/>
            <a:ext cx="887322" cy="1081407"/>
            <a:chOff x="2034988" y="1913466"/>
            <a:chExt cx="1156448" cy="1430370"/>
          </a:xfrm>
        </p:grpSpPr>
        <p:pic>
          <p:nvPicPr>
            <p:cNvPr id="93" name="図 9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94" name="正方形/長方形 9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5" name="グループ化 94"/>
          <p:cNvGrpSpPr/>
          <p:nvPr/>
        </p:nvGrpSpPr>
        <p:grpSpPr>
          <a:xfrm>
            <a:off x="768056" y="1472154"/>
            <a:ext cx="910701" cy="1102937"/>
            <a:chOff x="3585884" y="1896532"/>
            <a:chExt cx="1156447" cy="1447302"/>
          </a:xfrm>
        </p:grpSpPr>
        <p:pic>
          <p:nvPicPr>
            <p:cNvPr id="96" name="図 9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7" name="正方形/長方形 9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8" name="グループ化 97"/>
          <p:cNvGrpSpPr/>
          <p:nvPr/>
        </p:nvGrpSpPr>
        <p:grpSpPr>
          <a:xfrm>
            <a:off x="777316" y="4920791"/>
            <a:ext cx="887322" cy="1081407"/>
            <a:chOff x="2034988" y="1913466"/>
            <a:chExt cx="1156448" cy="1430370"/>
          </a:xfrm>
        </p:grpSpPr>
        <p:pic>
          <p:nvPicPr>
            <p:cNvPr id="99" name="図 9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0" name="正方形/長方形 9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1" name="グループ化 100"/>
          <p:cNvGrpSpPr/>
          <p:nvPr/>
        </p:nvGrpSpPr>
        <p:grpSpPr>
          <a:xfrm>
            <a:off x="777481" y="378644"/>
            <a:ext cx="910701" cy="1102937"/>
            <a:chOff x="3585884" y="1896532"/>
            <a:chExt cx="1156447" cy="1447302"/>
          </a:xfrm>
        </p:grpSpPr>
        <p:pic>
          <p:nvPicPr>
            <p:cNvPr id="102" name="図 10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3" name="正方形/長方形 10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4" name="グループ化 103"/>
          <p:cNvGrpSpPr/>
          <p:nvPr/>
        </p:nvGrpSpPr>
        <p:grpSpPr>
          <a:xfrm>
            <a:off x="4628144" y="4875228"/>
            <a:ext cx="887322" cy="1081407"/>
            <a:chOff x="2034988" y="1913466"/>
            <a:chExt cx="1156448" cy="1430370"/>
          </a:xfrm>
        </p:grpSpPr>
        <p:pic>
          <p:nvPicPr>
            <p:cNvPr id="105" name="図 10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6" name="正方形/長方形 10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7" name="グループ化 106"/>
          <p:cNvGrpSpPr/>
          <p:nvPr/>
        </p:nvGrpSpPr>
        <p:grpSpPr>
          <a:xfrm>
            <a:off x="4587316" y="333078"/>
            <a:ext cx="910701" cy="1102937"/>
            <a:chOff x="3585884" y="1896532"/>
            <a:chExt cx="1156447" cy="1447302"/>
          </a:xfrm>
        </p:grpSpPr>
        <p:pic>
          <p:nvPicPr>
            <p:cNvPr id="108" name="図 10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9" name="正方形/長方形 10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0" name="グループ化 109"/>
          <p:cNvGrpSpPr/>
          <p:nvPr/>
        </p:nvGrpSpPr>
        <p:grpSpPr>
          <a:xfrm>
            <a:off x="4592008" y="3707875"/>
            <a:ext cx="887322" cy="1081407"/>
            <a:chOff x="2034988" y="1913466"/>
            <a:chExt cx="1156448" cy="1430370"/>
          </a:xfrm>
        </p:grpSpPr>
        <p:pic>
          <p:nvPicPr>
            <p:cNvPr id="111" name="図 11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12" name="正方形/長方形 11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3" name="グループ化 112"/>
          <p:cNvGrpSpPr/>
          <p:nvPr/>
        </p:nvGrpSpPr>
        <p:grpSpPr>
          <a:xfrm>
            <a:off x="4610861" y="1435902"/>
            <a:ext cx="910701" cy="1102937"/>
            <a:chOff x="3585884" y="1896532"/>
            <a:chExt cx="1156447" cy="1447302"/>
          </a:xfrm>
        </p:grpSpPr>
        <p:pic>
          <p:nvPicPr>
            <p:cNvPr id="114" name="図 11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15" name="正方形/長方形 11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6" name="グループ化 115"/>
          <p:cNvGrpSpPr/>
          <p:nvPr/>
        </p:nvGrpSpPr>
        <p:grpSpPr>
          <a:xfrm>
            <a:off x="4592008" y="2538952"/>
            <a:ext cx="887322" cy="1081407"/>
            <a:chOff x="2034988" y="1913466"/>
            <a:chExt cx="1156448" cy="1430370"/>
          </a:xfrm>
        </p:grpSpPr>
        <p:pic>
          <p:nvPicPr>
            <p:cNvPr id="117" name="図 11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18" name="正方形/長方形 11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9" name="グループ化 118"/>
          <p:cNvGrpSpPr/>
          <p:nvPr/>
        </p:nvGrpSpPr>
        <p:grpSpPr>
          <a:xfrm>
            <a:off x="3475120" y="2529527"/>
            <a:ext cx="910701" cy="1102937"/>
            <a:chOff x="3585884" y="1896532"/>
            <a:chExt cx="1156447" cy="1447302"/>
          </a:xfrm>
        </p:grpSpPr>
        <p:pic>
          <p:nvPicPr>
            <p:cNvPr id="120" name="図 11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1" name="正方形/長方形 12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2" name="グループ化 121"/>
          <p:cNvGrpSpPr/>
          <p:nvPr/>
        </p:nvGrpSpPr>
        <p:grpSpPr>
          <a:xfrm>
            <a:off x="3512032" y="3685068"/>
            <a:ext cx="887322" cy="1081407"/>
            <a:chOff x="2034988" y="1913466"/>
            <a:chExt cx="1156448" cy="1430370"/>
          </a:xfrm>
        </p:grpSpPr>
        <p:pic>
          <p:nvPicPr>
            <p:cNvPr id="123" name="図 12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24" name="正方形/長方形 12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5" name="グループ化 124"/>
          <p:cNvGrpSpPr/>
          <p:nvPr/>
        </p:nvGrpSpPr>
        <p:grpSpPr>
          <a:xfrm>
            <a:off x="3484547" y="1426591"/>
            <a:ext cx="910701" cy="1102937"/>
            <a:chOff x="3585884" y="1896532"/>
            <a:chExt cx="1156447" cy="1447302"/>
          </a:xfrm>
        </p:grpSpPr>
        <p:pic>
          <p:nvPicPr>
            <p:cNvPr id="126" name="図 12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7" name="正方形/長方形 12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8" name="グループ化 127"/>
          <p:cNvGrpSpPr/>
          <p:nvPr/>
        </p:nvGrpSpPr>
        <p:grpSpPr>
          <a:xfrm>
            <a:off x="3497204" y="4871944"/>
            <a:ext cx="887322" cy="1081407"/>
            <a:chOff x="2034988" y="1913466"/>
            <a:chExt cx="1156448" cy="1430370"/>
          </a:xfrm>
        </p:grpSpPr>
        <p:pic>
          <p:nvPicPr>
            <p:cNvPr id="129" name="図 12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0" name="正方形/長方形 12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1" name="グループ化 130"/>
          <p:cNvGrpSpPr/>
          <p:nvPr/>
        </p:nvGrpSpPr>
        <p:grpSpPr>
          <a:xfrm>
            <a:off x="3493972" y="333081"/>
            <a:ext cx="910701" cy="1102937"/>
            <a:chOff x="3585884" y="1896532"/>
            <a:chExt cx="1156447" cy="1447302"/>
          </a:xfrm>
        </p:grpSpPr>
        <p:pic>
          <p:nvPicPr>
            <p:cNvPr id="132" name="図 13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3" name="正方形/長方形 13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4" name="グループ化 133"/>
          <p:cNvGrpSpPr/>
          <p:nvPr/>
        </p:nvGrpSpPr>
        <p:grpSpPr>
          <a:xfrm>
            <a:off x="7399624" y="4837521"/>
            <a:ext cx="887322" cy="1081407"/>
            <a:chOff x="2034988" y="1913466"/>
            <a:chExt cx="1156448" cy="1430370"/>
          </a:xfrm>
        </p:grpSpPr>
        <p:pic>
          <p:nvPicPr>
            <p:cNvPr id="135" name="図 13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6" name="正方形/長方形 13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7" name="グループ化 136"/>
          <p:cNvGrpSpPr/>
          <p:nvPr/>
        </p:nvGrpSpPr>
        <p:grpSpPr>
          <a:xfrm>
            <a:off x="7349536" y="306085"/>
            <a:ext cx="910701" cy="1102937"/>
            <a:chOff x="3585884" y="1896532"/>
            <a:chExt cx="1156447" cy="1447302"/>
          </a:xfrm>
        </p:grpSpPr>
        <p:pic>
          <p:nvPicPr>
            <p:cNvPr id="138" name="図 13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9" name="正方形/長方形 13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0" name="グループ化 139"/>
          <p:cNvGrpSpPr/>
          <p:nvPr/>
        </p:nvGrpSpPr>
        <p:grpSpPr>
          <a:xfrm>
            <a:off x="7363488" y="3670168"/>
            <a:ext cx="887322" cy="1081407"/>
            <a:chOff x="2034988" y="1913466"/>
            <a:chExt cx="1156448" cy="1430370"/>
          </a:xfrm>
        </p:grpSpPr>
        <p:pic>
          <p:nvPicPr>
            <p:cNvPr id="141" name="図 14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2" name="正方形/長方形 14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3" name="グループ化 142"/>
          <p:cNvGrpSpPr/>
          <p:nvPr/>
        </p:nvGrpSpPr>
        <p:grpSpPr>
          <a:xfrm>
            <a:off x="7359821" y="1398307"/>
            <a:ext cx="910701" cy="1102937"/>
            <a:chOff x="3585884" y="1896532"/>
            <a:chExt cx="1156447" cy="1447302"/>
          </a:xfrm>
        </p:grpSpPr>
        <p:pic>
          <p:nvPicPr>
            <p:cNvPr id="144" name="図 14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45" name="正方形/長方形 14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6" name="グループ化 145"/>
          <p:cNvGrpSpPr/>
          <p:nvPr/>
        </p:nvGrpSpPr>
        <p:grpSpPr>
          <a:xfrm>
            <a:off x="7363488" y="2501245"/>
            <a:ext cx="887322" cy="1081407"/>
            <a:chOff x="2034988" y="1913466"/>
            <a:chExt cx="1156448" cy="1430370"/>
          </a:xfrm>
        </p:grpSpPr>
        <p:pic>
          <p:nvPicPr>
            <p:cNvPr id="147" name="図 14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8" name="正方形/長方形 14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9" name="グループ化 148"/>
          <p:cNvGrpSpPr/>
          <p:nvPr/>
        </p:nvGrpSpPr>
        <p:grpSpPr>
          <a:xfrm>
            <a:off x="6246600" y="2491820"/>
            <a:ext cx="910701" cy="1102937"/>
            <a:chOff x="3585884" y="1896532"/>
            <a:chExt cx="1156447" cy="1447302"/>
          </a:xfrm>
        </p:grpSpPr>
        <p:pic>
          <p:nvPicPr>
            <p:cNvPr id="150" name="図 14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1" name="正方形/長方形 15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2" name="グループ化 151"/>
          <p:cNvGrpSpPr/>
          <p:nvPr/>
        </p:nvGrpSpPr>
        <p:grpSpPr>
          <a:xfrm>
            <a:off x="6276634" y="3635540"/>
            <a:ext cx="887322" cy="1081407"/>
            <a:chOff x="2034988" y="1913466"/>
            <a:chExt cx="1156448" cy="1430370"/>
          </a:xfrm>
        </p:grpSpPr>
        <p:pic>
          <p:nvPicPr>
            <p:cNvPr id="153" name="図 15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54" name="正方形/長方形 15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5" name="グループ化 154"/>
          <p:cNvGrpSpPr/>
          <p:nvPr/>
        </p:nvGrpSpPr>
        <p:grpSpPr>
          <a:xfrm>
            <a:off x="6256027" y="1388884"/>
            <a:ext cx="910701" cy="1102937"/>
            <a:chOff x="3585884" y="1896532"/>
            <a:chExt cx="1156447" cy="1447302"/>
          </a:xfrm>
        </p:grpSpPr>
        <p:pic>
          <p:nvPicPr>
            <p:cNvPr id="156" name="図 15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7" name="正方形/長方形 15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8" name="グループ化 157"/>
          <p:cNvGrpSpPr/>
          <p:nvPr/>
        </p:nvGrpSpPr>
        <p:grpSpPr>
          <a:xfrm>
            <a:off x="6313515" y="4856545"/>
            <a:ext cx="887322" cy="1081407"/>
            <a:chOff x="2034988" y="1913466"/>
            <a:chExt cx="1156448" cy="1430370"/>
          </a:xfrm>
        </p:grpSpPr>
        <p:pic>
          <p:nvPicPr>
            <p:cNvPr id="159" name="図 15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60" name="正方形/長方形 15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61" name="グループ化 160"/>
          <p:cNvGrpSpPr/>
          <p:nvPr/>
        </p:nvGrpSpPr>
        <p:grpSpPr>
          <a:xfrm>
            <a:off x="6265452" y="295374"/>
            <a:ext cx="910701" cy="1102937"/>
            <a:chOff x="3585884" y="1896532"/>
            <a:chExt cx="1156447" cy="1447302"/>
          </a:xfrm>
        </p:grpSpPr>
        <p:pic>
          <p:nvPicPr>
            <p:cNvPr id="162" name="図 16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63" name="正方形/長方形 16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sp>
        <p:nvSpPr>
          <p:cNvPr id="2" name="矢印: 左右 1">
            <a:extLst>
              <a:ext uri="{FF2B5EF4-FFF2-40B4-BE49-F238E27FC236}">
                <a16:creationId xmlns:a16="http://schemas.microsoft.com/office/drawing/2014/main" id="{F1653DD2-B001-61B4-AA07-FB1F7EC0C738}"/>
              </a:ext>
            </a:extLst>
          </p:cNvPr>
          <p:cNvSpPr/>
          <p:nvPr/>
        </p:nvSpPr>
        <p:spPr>
          <a:xfrm>
            <a:off x="1480544" y="5122068"/>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矢印: 左右 2">
            <a:extLst>
              <a:ext uri="{FF2B5EF4-FFF2-40B4-BE49-F238E27FC236}">
                <a16:creationId xmlns:a16="http://schemas.microsoft.com/office/drawing/2014/main" id="{99BE8055-272F-0D1E-2EB3-C5C7136FFA4A}"/>
              </a:ext>
            </a:extLst>
          </p:cNvPr>
          <p:cNvSpPr/>
          <p:nvPr/>
        </p:nvSpPr>
        <p:spPr>
          <a:xfrm>
            <a:off x="1466426" y="3999390"/>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矢印: 左右 10">
            <a:extLst>
              <a:ext uri="{FF2B5EF4-FFF2-40B4-BE49-F238E27FC236}">
                <a16:creationId xmlns:a16="http://schemas.microsoft.com/office/drawing/2014/main" id="{B8597788-8409-8CC9-8BD3-BCD98316F9CE}"/>
              </a:ext>
            </a:extLst>
          </p:cNvPr>
          <p:cNvSpPr/>
          <p:nvPr/>
        </p:nvSpPr>
        <p:spPr>
          <a:xfrm>
            <a:off x="1480544" y="2801036"/>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矢印: 左右 11">
            <a:extLst>
              <a:ext uri="{FF2B5EF4-FFF2-40B4-BE49-F238E27FC236}">
                <a16:creationId xmlns:a16="http://schemas.microsoft.com/office/drawing/2014/main" id="{2BD87FE2-EE7F-B8B1-5125-B33AFA4426AA}"/>
              </a:ext>
            </a:extLst>
          </p:cNvPr>
          <p:cNvSpPr/>
          <p:nvPr/>
        </p:nvSpPr>
        <p:spPr>
          <a:xfrm>
            <a:off x="1494553" y="1687559"/>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左右 12">
            <a:extLst>
              <a:ext uri="{FF2B5EF4-FFF2-40B4-BE49-F238E27FC236}">
                <a16:creationId xmlns:a16="http://schemas.microsoft.com/office/drawing/2014/main" id="{8091BA54-9765-9D61-B14C-DDD22570E823}"/>
              </a:ext>
            </a:extLst>
          </p:cNvPr>
          <p:cNvSpPr/>
          <p:nvPr/>
        </p:nvSpPr>
        <p:spPr>
          <a:xfrm>
            <a:off x="1466426" y="609437"/>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矢印: 左右 13">
            <a:extLst>
              <a:ext uri="{FF2B5EF4-FFF2-40B4-BE49-F238E27FC236}">
                <a16:creationId xmlns:a16="http://schemas.microsoft.com/office/drawing/2014/main" id="{139B15CC-C401-9520-A0D0-E398ACC3D575}"/>
              </a:ext>
            </a:extLst>
          </p:cNvPr>
          <p:cNvSpPr/>
          <p:nvPr/>
        </p:nvSpPr>
        <p:spPr>
          <a:xfrm>
            <a:off x="4220818" y="5061206"/>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矢印: 左右 14">
            <a:extLst>
              <a:ext uri="{FF2B5EF4-FFF2-40B4-BE49-F238E27FC236}">
                <a16:creationId xmlns:a16="http://schemas.microsoft.com/office/drawing/2014/main" id="{887BBA7B-4E1D-4EA5-3285-482F16B647E7}"/>
              </a:ext>
            </a:extLst>
          </p:cNvPr>
          <p:cNvSpPr/>
          <p:nvPr/>
        </p:nvSpPr>
        <p:spPr>
          <a:xfrm>
            <a:off x="4206700" y="3938528"/>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矢印: 左右 15">
            <a:extLst>
              <a:ext uri="{FF2B5EF4-FFF2-40B4-BE49-F238E27FC236}">
                <a16:creationId xmlns:a16="http://schemas.microsoft.com/office/drawing/2014/main" id="{E3FDF6BF-0B6A-1F6E-E827-FC5B103B6F48}"/>
              </a:ext>
            </a:extLst>
          </p:cNvPr>
          <p:cNvSpPr/>
          <p:nvPr/>
        </p:nvSpPr>
        <p:spPr>
          <a:xfrm>
            <a:off x="4220818" y="2740174"/>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矢印: 左右 16">
            <a:extLst>
              <a:ext uri="{FF2B5EF4-FFF2-40B4-BE49-F238E27FC236}">
                <a16:creationId xmlns:a16="http://schemas.microsoft.com/office/drawing/2014/main" id="{08ABFB70-DF4E-8E87-F5E2-36E235DACE4A}"/>
              </a:ext>
            </a:extLst>
          </p:cNvPr>
          <p:cNvSpPr/>
          <p:nvPr/>
        </p:nvSpPr>
        <p:spPr>
          <a:xfrm>
            <a:off x="4234827" y="1626697"/>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矢印: 左右 17">
            <a:extLst>
              <a:ext uri="{FF2B5EF4-FFF2-40B4-BE49-F238E27FC236}">
                <a16:creationId xmlns:a16="http://schemas.microsoft.com/office/drawing/2014/main" id="{007D6732-151D-4026-EFA8-706C3143B24C}"/>
              </a:ext>
            </a:extLst>
          </p:cNvPr>
          <p:cNvSpPr/>
          <p:nvPr/>
        </p:nvSpPr>
        <p:spPr>
          <a:xfrm>
            <a:off x="4206700" y="548575"/>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左右 18">
            <a:extLst>
              <a:ext uri="{FF2B5EF4-FFF2-40B4-BE49-F238E27FC236}">
                <a16:creationId xmlns:a16="http://schemas.microsoft.com/office/drawing/2014/main" id="{CEA4F295-D369-55E3-3A21-F2FE3DEF662C}"/>
              </a:ext>
            </a:extLst>
          </p:cNvPr>
          <p:cNvSpPr/>
          <p:nvPr/>
        </p:nvSpPr>
        <p:spPr>
          <a:xfrm>
            <a:off x="6969543" y="5043362"/>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矢印: 左右 19">
            <a:extLst>
              <a:ext uri="{FF2B5EF4-FFF2-40B4-BE49-F238E27FC236}">
                <a16:creationId xmlns:a16="http://schemas.microsoft.com/office/drawing/2014/main" id="{0B72CA88-7A0E-6B27-7862-8B75C13D7F29}"/>
              </a:ext>
            </a:extLst>
          </p:cNvPr>
          <p:cNvSpPr/>
          <p:nvPr/>
        </p:nvSpPr>
        <p:spPr>
          <a:xfrm>
            <a:off x="6955425" y="3920684"/>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矢印: 左右 20">
            <a:extLst>
              <a:ext uri="{FF2B5EF4-FFF2-40B4-BE49-F238E27FC236}">
                <a16:creationId xmlns:a16="http://schemas.microsoft.com/office/drawing/2014/main" id="{A6126EC5-2BA7-E0ED-D504-A6D58A28D3D9}"/>
              </a:ext>
            </a:extLst>
          </p:cNvPr>
          <p:cNvSpPr/>
          <p:nvPr/>
        </p:nvSpPr>
        <p:spPr>
          <a:xfrm>
            <a:off x="6969543" y="2722330"/>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矢印: 左右 21">
            <a:extLst>
              <a:ext uri="{FF2B5EF4-FFF2-40B4-BE49-F238E27FC236}">
                <a16:creationId xmlns:a16="http://schemas.microsoft.com/office/drawing/2014/main" id="{6DF154BC-E8D2-00AC-C9DB-E77835CCD9E9}"/>
              </a:ext>
            </a:extLst>
          </p:cNvPr>
          <p:cNvSpPr/>
          <p:nvPr/>
        </p:nvSpPr>
        <p:spPr>
          <a:xfrm>
            <a:off x="6983552" y="1608853"/>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矢印: 左右 22">
            <a:extLst>
              <a:ext uri="{FF2B5EF4-FFF2-40B4-BE49-F238E27FC236}">
                <a16:creationId xmlns:a16="http://schemas.microsoft.com/office/drawing/2014/main" id="{2628AB56-1619-05FF-9BFF-29C6D392B29A}"/>
              </a:ext>
            </a:extLst>
          </p:cNvPr>
          <p:cNvSpPr/>
          <p:nvPr/>
        </p:nvSpPr>
        <p:spPr>
          <a:xfrm>
            <a:off x="6955425" y="530731"/>
            <a:ext cx="597877" cy="339969"/>
          </a:xfrm>
          <a:prstGeom prst="leftRightArrow">
            <a:avLst/>
          </a:prstGeom>
          <a:solidFill>
            <a:schemeClr val="accent6">
              <a:lumMod val="60000"/>
              <a:lumOff val="40000"/>
            </a:scheme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四角形: 角を丸くする 23">
            <a:extLst>
              <a:ext uri="{FF2B5EF4-FFF2-40B4-BE49-F238E27FC236}">
                <a16:creationId xmlns:a16="http://schemas.microsoft.com/office/drawing/2014/main" id="{98CF1399-222B-8A51-5065-56D27B33F3A8}"/>
              </a:ext>
            </a:extLst>
          </p:cNvPr>
          <p:cNvSpPr/>
          <p:nvPr/>
        </p:nvSpPr>
        <p:spPr>
          <a:xfrm>
            <a:off x="7533267" y="6005780"/>
            <a:ext cx="1350468" cy="5627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3200" dirty="0"/>
              <a:t>3</a:t>
            </a:r>
            <a:r>
              <a:rPr kumimoji="1" lang="ja-JP" altLang="en-US" sz="3200" dirty="0"/>
              <a:t>回目</a:t>
            </a:r>
            <a:endParaRPr kumimoji="1" lang="ja-JP" altLang="en-US" dirty="0"/>
          </a:p>
        </p:txBody>
      </p:sp>
    </p:spTree>
    <p:extLst>
      <p:ext uri="{BB962C8B-B14F-4D97-AF65-F5344CB8AC3E}">
        <p14:creationId xmlns:p14="http://schemas.microsoft.com/office/powerpoint/2010/main" val="265762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outVertical)">
                                      <p:cBhvr>
                                        <p:cTn id="10" dur="500"/>
                                        <p:tgtEl>
                                          <p:spTgt spid="12"/>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outVertical)">
                                      <p:cBhvr>
                                        <p:cTn id="13" dur="500"/>
                                        <p:tgtEl>
                                          <p:spTgt spid="11"/>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outVertical)">
                                      <p:cBhvr>
                                        <p:cTn id="16" dur="500"/>
                                        <p:tgtEl>
                                          <p:spTgt spid="3"/>
                                        </p:tgtEl>
                                      </p:cBhvr>
                                    </p:animEffect>
                                  </p:childTnLst>
                                </p:cTn>
                              </p:par>
                              <p:par>
                                <p:cTn id="17" presetID="16" presetClass="entr" presetSubtype="37"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outVertical)">
                                      <p:cBhvr>
                                        <p:cTn id="19" dur="500"/>
                                        <p:tgtEl>
                                          <p:spTgt spid="2"/>
                                        </p:tgtEl>
                                      </p:cBhvr>
                                    </p:animEffect>
                                  </p:childTnLst>
                                </p:cTn>
                              </p:par>
                              <p:par>
                                <p:cTn id="20" presetID="16" presetClass="entr" presetSubtype="37"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outVertical)">
                                      <p:cBhvr>
                                        <p:cTn id="22" dur="500"/>
                                        <p:tgtEl>
                                          <p:spTgt spid="18"/>
                                        </p:tgtEl>
                                      </p:cBhvr>
                                    </p:animEffect>
                                  </p:childTnLst>
                                </p:cTn>
                              </p:par>
                              <p:par>
                                <p:cTn id="23" presetID="16" presetClass="entr" presetSubtype="37"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arn(outVertical)">
                                      <p:cBhvr>
                                        <p:cTn id="25" dur="500"/>
                                        <p:tgtEl>
                                          <p:spTgt spid="17"/>
                                        </p:tgtEl>
                                      </p:cBhvr>
                                    </p:animEffect>
                                  </p:childTnLst>
                                </p:cTn>
                              </p:par>
                              <p:par>
                                <p:cTn id="26" presetID="16" presetClass="entr" presetSubtype="37"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outVertical)">
                                      <p:cBhvr>
                                        <p:cTn id="28" dur="500"/>
                                        <p:tgtEl>
                                          <p:spTgt spid="16"/>
                                        </p:tgtEl>
                                      </p:cBhvr>
                                    </p:animEffect>
                                  </p:childTnLst>
                                </p:cTn>
                              </p:par>
                              <p:par>
                                <p:cTn id="29" presetID="16" presetClass="entr" presetSubtype="37"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arn(outVertical)">
                                      <p:cBhvr>
                                        <p:cTn id="31" dur="500"/>
                                        <p:tgtEl>
                                          <p:spTgt spid="15"/>
                                        </p:tgtEl>
                                      </p:cBhvr>
                                    </p:animEffect>
                                  </p:childTnLst>
                                </p:cTn>
                              </p:par>
                              <p:par>
                                <p:cTn id="32" presetID="16" presetClass="entr" presetSubtype="37"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outVertical)">
                                      <p:cBhvr>
                                        <p:cTn id="34" dur="500"/>
                                        <p:tgtEl>
                                          <p:spTgt spid="14"/>
                                        </p:tgtEl>
                                      </p:cBhvr>
                                    </p:animEffect>
                                  </p:childTnLst>
                                </p:cTn>
                              </p:par>
                              <p:par>
                                <p:cTn id="35" presetID="16" presetClass="entr" presetSubtype="37"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outVertical)">
                                      <p:cBhvr>
                                        <p:cTn id="37" dur="500"/>
                                        <p:tgtEl>
                                          <p:spTgt spid="23"/>
                                        </p:tgtEl>
                                      </p:cBhvr>
                                    </p:animEffect>
                                  </p:childTnLst>
                                </p:cTn>
                              </p:par>
                              <p:par>
                                <p:cTn id="38" presetID="16" presetClass="entr" presetSubtype="37"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barn(outVertical)">
                                      <p:cBhvr>
                                        <p:cTn id="40" dur="500"/>
                                        <p:tgtEl>
                                          <p:spTgt spid="22"/>
                                        </p:tgtEl>
                                      </p:cBhvr>
                                    </p:animEffect>
                                  </p:childTnLst>
                                </p:cTn>
                              </p:par>
                              <p:par>
                                <p:cTn id="41" presetID="16" presetClass="entr" presetSubtype="37"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barn(outVertical)">
                                      <p:cBhvr>
                                        <p:cTn id="43" dur="500"/>
                                        <p:tgtEl>
                                          <p:spTgt spid="21"/>
                                        </p:tgtEl>
                                      </p:cBhvr>
                                    </p:animEffect>
                                  </p:childTnLst>
                                </p:cTn>
                              </p:par>
                              <p:par>
                                <p:cTn id="44" presetID="16" presetClass="entr" presetSubtype="37"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barn(outVertical)">
                                      <p:cBhvr>
                                        <p:cTn id="46" dur="500"/>
                                        <p:tgtEl>
                                          <p:spTgt spid="20"/>
                                        </p:tgtEl>
                                      </p:cBhvr>
                                    </p:animEffect>
                                  </p:childTnLst>
                                </p:cTn>
                              </p:par>
                              <p:par>
                                <p:cTn id="47" presetID="16" presetClass="entr" presetSubtype="37"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barn(outVertical)">
                                      <p:cBhvr>
                                        <p:cTn id="4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913245" y="6543864"/>
            <a:ext cx="6705600" cy="24204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grpSp>
        <p:nvGrpSpPr>
          <p:cNvPr id="9" name="グループ化 8"/>
          <p:cNvGrpSpPr/>
          <p:nvPr/>
        </p:nvGrpSpPr>
        <p:grpSpPr>
          <a:xfrm>
            <a:off x="1911653" y="4920791"/>
            <a:ext cx="887322" cy="1081407"/>
            <a:chOff x="2034988" y="1913466"/>
            <a:chExt cx="1156448" cy="1430370"/>
          </a:xfrm>
        </p:grpSpPr>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6" name="正方形/長方形 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 name="グループ化 9"/>
          <p:cNvGrpSpPr/>
          <p:nvPr/>
        </p:nvGrpSpPr>
        <p:grpSpPr>
          <a:xfrm>
            <a:off x="1869814" y="372737"/>
            <a:ext cx="910701" cy="1102937"/>
            <a:chOff x="3585884" y="1896532"/>
            <a:chExt cx="1156447" cy="1447302"/>
          </a:xfrm>
        </p:grpSpPr>
        <p:pic>
          <p:nvPicPr>
            <p:cNvPr id="8" name="図 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7" name="正方形/長方形 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0" name="グループ化 79"/>
          <p:cNvGrpSpPr/>
          <p:nvPr/>
        </p:nvGrpSpPr>
        <p:grpSpPr>
          <a:xfrm>
            <a:off x="764826" y="4950010"/>
            <a:ext cx="887322" cy="1081407"/>
            <a:chOff x="2034988" y="1913466"/>
            <a:chExt cx="1156448" cy="1430370"/>
          </a:xfrm>
        </p:grpSpPr>
        <p:pic>
          <p:nvPicPr>
            <p:cNvPr id="81" name="図 8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2" name="正方形/長方形 8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3" name="グループ化 82"/>
          <p:cNvGrpSpPr/>
          <p:nvPr/>
        </p:nvGrpSpPr>
        <p:grpSpPr>
          <a:xfrm>
            <a:off x="1880842" y="1513161"/>
            <a:ext cx="910701" cy="1102937"/>
            <a:chOff x="3585884" y="1896532"/>
            <a:chExt cx="1156447" cy="1447302"/>
          </a:xfrm>
        </p:grpSpPr>
        <p:pic>
          <p:nvPicPr>
            <p:cNvPr id="84" name="図 8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85" name="正方形/長方形 8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6" name="グループ化 85"/>
          <p:cNvGrpSpPr/>
          <p:nvPr/>
        </p:nvGrpSpPr>
        <p:grpSpPr>
          <a:xfrm>
            <a:off x="1875517" y="2584515"/>
            <a:ext cx="887322" cy="1081407"/>
            <a:chOff x="2034988" y="1913466"/>
            <a:chExt cx="1156448" cy="1430370"/>
          </a:xfrm>
        </p:grpSpPr>
        <p:pic>
          <p:nvPicPr>
            <p:cNvPr id="87" name="図 8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88" name="正方形/長方形 8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89" name="グループ化 88"/>
          <p:cNvGrpSpPr/>
          <p:nvPr/>
        </p:nvGrpSpPr>
        <p:grpSpPr>
          <a:xfrm>
            <a:off x="758629" y="2575090"/>
            <a:ext cx="910701" cy="1102937"/>
            <a:chOff x="3585884" y="1896532"/>
            <a:chExt cx="1156447" cy="1447302"/>
          </a:xfrm>
        </p:grpSpPr>
        <p:pic>
          <p:nvPicPr>
            <p:cNvPr id="90" name="図 8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1" name="正方形/長方形 9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2" name="グループ化 91"/>
          <p:cNvGrpSpPr/>
          <p:nvPr/>
        </p:nvGrpSpPr>
        <p:grpSpPr>
          <a:xfrm>
            <a:off x="752163" y="3799146"/>
            <a:ext cx="887322" cy="1081407"/>
            <a:chOff x="2034988" y="1913466"/>
            <a:chExt cx="1156448" cy="1430370"/>
          </a:xfrm>
        </p:grpSpPr>
        <p:pic>
          <p:nvPicPr>
            <p:cNvPr id="93" name="図 9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94" name="正方形/長方形 9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5" name="グループ化 94"/>
          <p:cNvGrpSpPr/>
          <p:nvPr/>
        </p:nvGrpSpPr>
        <p:grpSpPr>
          <a:xfrm>
            <a:off x="768056" y="1472154"/>
            <a:ext cx="910701" cy="1102937"/>
            <a:chOff x="3585884" y="1896532"/>
            <a:chExt cx="1156447" cy="1447302"/>
          </a:xfrm>
        </p:grpSpPr>
        <p:pic>
          <p:nvPicPr>
            <p:cNvPr id="96" name="図 9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97" name="正方形/長方形 9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98" name="グループ化 97"/>
          <p:cNvGrpSpPr/>
          <p:nvPr/>
        </p:nvGrpSpPr>
        <p:grpSpPr>
          <a:xfrm>
            <a:off x="1869924" y="3788047"/>
            <a:ext cx="887322" cy="1081407"/>
            <a:chOff x="2034988" y="1913466"/>
            <a:chExt cx="1156448" cy="1430370"/>
          </a:xfrm>
        </p:grpSpPr>
        <p:pic>
          <p:nvPicPr>
            <p:cNvPr id="99" name="図 9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0" name="正方形/長方形 9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1" name="グループ化 100"/>
          <p:cNvGrpSpPr/>
          <p:nvPr/>
        </p:nvGrpSpPr>
        <p:grpSpPr>
          <a:xfrm>
            <a:off x="777481" y="378644"/>
            <a:ext cx="910701" cy="1102937"/>
            <a:chOff x="3585884" y="1896532"/>
            <a:chExt cx="1156447" cy="1447302"/>
          </a:xfrm>
        </p:grpSpPr>
        <p:pic>
          <p:nvPicPr>
            <p:cNvPr id="102" name="図 10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3" name="正方形/長方形 10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4" name="グループ化 103"/>
          <p:cNvGrpSpPr/>
          <p:nvPr/>
        </p:nvGrpSpPr>
        <p:grpSpPr>
          <a:xfrm>
            <a:off x="4628144" y="4875228"/>
            <a:ext cx="887322" cy="1081407"/>
            <a:chOff x="2034988" y="1913466"/>
            <a:chExt cx="1156448" cy="1430370"/>
          </a:xfrm>
        </p:grpSpPr>
        <p:pic>
          <p:nvPicPr>
            <p:cNvPr id="105" name="図 10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06" name="正方形/長方形 10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07" name="グループ化 106"/>
          <p:cNvGrpSpPr/>
          <p:nvPr/>
        </p:nvGrpSpPr>
        <p:grpSpPr>
          <a:xfrm>
            <a:off x="4570429" y="331667"/>
            <a:ext cx="910701" cy="1102937"/>
            <a:chOff x="3585884" y="1896532"/>
            <a:chExt cx="1156447" cy="1447302"/>
          </a:xfrm>
        </p:grpSpPr>
        <p:pic>
          <p:nvPicPr>
            <p:cNvPr id="108" name="図 10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09" name="正方形/長方形 10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0" name="グループ化 109"/>
          <p:cNvGrpSpPr/>
          <p:nvPr/>
        </p:nvGrpSpPr>
        <p:grpSpPr>
          <a:xfrm>
            <a:off x="4592008" y="3707875"/>
            <a:ext cx="887322" cy="1081407"/>
            <a:chOff x="2034988" y="1913466"/>
            <a:chExt cx="1156448" cy="1430370"/>
          </a:xfrm>
        </p:grpSpPr>
        <p:pic>
          <p:nvPicPr>
            <p:cNvPr id="111" name="図 11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12" name="正方形/長方形 11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3" name="グループ化 112"/>
          <p:cNvGrpSpPr/>
          <p:nvPr/>
        </p:nvGrpSpPr>
        <p:grpSpPr>
          <a:xfrm>
            <a:off x="4613013" y="1421875"/>
            <a:ext cx="910701" cy="1102937"/>
            <a:chOff x="3585884" y="1896532"/>
            <a:chExt cx="1156447" cy="1447302"/>
          </a:xfrm>
        </p:grpSpPr>
        <p:pic>
          <p:nvPicPr>
            <p:cNvPr id="114" name="図 11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15" name="正方形/長方形 11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6" name="グループ化 115"/>
          <p:cNvGrpSpPr/>
          <p:nvPr/>
        </p:nvGrpSpPr>
        <p:grpSpPr>
          <a:xfrm>
            <a:off x="4592008" y="2538952"/>
            <a:ext cx="887322" cy="1081407"/>
            <a:chOff x="2034988" y="1913466"/>
            <a:chExt cx="1156448" cy="1430370"/>
          </a:xfrm>
        </p:grpSpPr>
        <p:pic>
          <p:nvPicPr>
            <p:cNvPr id="117" name="図 11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18" name="正方形/長方形 11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19" name="グループ化 118"/>
          <p:cNvGrpSpPr/>
          <p:nvPr/>
        </p:nvGrpSpPr>
        <p:grpSpPr>
          <a:xfrm>
            <a:off x="3475120" y="2529527"/>
            <a:ext cx="910701" cy="1102937"/>
            <a:chOff x="3585884" y="1896532"/>
            <a:chExt cx="1156447" cy="1447302"/>
          </a:xfrm>
        </p:grpSpPr>
        <p:pic>
          <p:nvPicPr>
            <p:cNvPr id="120" name="図 11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1" name="正方形/長方形 12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2" name="グループ化 121"/>
          <p:cNvGrpSpPr/>
          <p:nvPr/>
        </p:nvGrpSpPr>
        <p:grpSpPr>
          <a:xfrm>
            <a:off x="3468953" y="3686029"/>
            <a:ext cx="887322" cy="1081407"/>
            <a:chOff x="2034988" y="1913466"/>
            <a:chExt cx="1156448" cy="1430370"/>
          </a:xfrm>
        </p:grpSpPr>
        <p:pic>
          <p:nvPicPr>
            <p:cNvPr id="123" name="図 12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24" name="正方形/長方形 12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5" name="グループ化 124"/>
          <p:cNvGrpSpPr/>
          <p:nvPr/>
        </p:nvGrpSpPr>
        <p:grpSpPr>
          <a:xfrm>
            <a:off x="3484547" y="1426591"/>
            <a:ext cx="910701" cy="1102937"/>
            <a:chOff x="3585884" y="1896532"/>
            <a:chExt cx="1156447" cy="1447302"/>
          </a:xfrm>
        </p:grpSpPr>
        <p:pic>
          <p:nvPicPr>
            <p:cNvPr id="126" name="図 12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27" name="正方形/長方形 12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28" name="グループ化 127"/>
          <p:cNvGrpSpPr/>
          <p:nvPr/>
        </p:nvGrpSpPr>
        <p:grpSpPr>
          <a:xfrm>
            <a:off x="3472706" y="4894218"/>
            <a:ext cx="887322" cy="1081407"/>
            <a:chOff x="2034988" y="1913466"/>
            <a:chExt cx="1156448" cy="1430370"/>
          </a:xfrm>
        </p:grpSpPr>
        <p:pic>
          <p:nvPicPr>
            <p:cNvPr id="129" name="図 12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0" name="正方形/長方形 12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1" name="グループ化 130"/>
          <p:cNvGrpSpPr/>
          <p:nvPr/>
        </p:nvGrpSpPr>
        <p:grpSpPr>
          <a:xfrm>
            <a:off x="3493972" y="333081"/>
            <a:ext cx="910701" cy="1102937"/>
            <a:chOff x="3585884" y="1896532"/>
            <a:chExt cx="1156447" cy="1447302"/>
          </a:xfrm>
        </p:grpSpPr>
        <p:pic>
          <p:nvPicPr>
            <p:cNvPr id="132" name="図 13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3" name="正方形/長方形 13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4" name="グループ化 133"/>
          <p:cNvGrpSpPr/>
          <p:nvPr/>
        </p:nvGrpSpPr>
        <p:grpSpPr>
          <a:xfrm>
            <a:off x="7399624" y="4837521"/>
            <a:ext cx="887322" cy="1081407"/>
            <a:chOff x="2034988" y="1913466"/>
            <a:chExt cx="1156448" cy="1430370"/>
          </a:xfrm>
        </p:grpSpPr>
        <p:pic>
          <p:nvPicPr>
            <p:cNvPr id="135" name="図 134"/>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36" name="正方形/長方形 135"/>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37" name="グループ化 136"/>
          <p:cNvGrpSpPr/>
          <p:nvPr/>
        </p:nvGrpSpPr>
        <p:grpSpPr>
          <a:xfrm>
            <a:off x="7384055" y="269618"/>
            <a:ext cx="910701" cy="1102937"/>
            <a:chOff x="3585884" y="1896532"/>
            <a:chExt cx="1156447" cy="1447302"/>
          </a:xfrm>
        </p:grpSpPr>
        <p:pic>
          <p:nvPicPr>
            <p:cNvPr id="138" name="図 137"/>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39" name="正方形/長方形 138"/>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0" name="グループ化 139"/>
          <p:cNvGrpSpPr/>
          <p:nvPr/>
        </p:nvGrpSpPr>
        <p:grpSpPr>
          <a:xfrm>
            <a:off x="7363488" y="3670168"/>
            <a:ext cx="887322" cy="1081407"/>
            <a:chOff x="2034988" y="1913466"/>
            <a:chExt cx="1156448" cy="1430370"/>
          </a:xfrm>
        </p:grpSpPr>
        <p:pic>
          <p:nvPicPr>
            <p:cNvPr id="141" name="図 140"/>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2" name="正方形/長方形 141"/>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3" name="グループ化 142"/>
          <p:cNvGrpSpPr/>
          <p:nvPr/>
        </p:nvGrpSpPr>
        <p:grpSpPr>
          <a:xfrm>
            <a:off x="7384055" y="1386736"/>
            <a:ext cx="910701" cy="1102937"/>
            <a:chOff x="3585884" y="1896532"/>
            <a:chExt cx="1156447" cy="1447302"/>
          </a:xfrm>
        </p:grpSpPr>
        <p:pic>
          <p:nvPicPr>
            <p:cNvPr id="144" name="図 143"/>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45" name="正方形/長方形 144"/>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6" name="グループ化 145"/>
          <p:cNvGrpSpPr/>
          <p:nvPr/>
        </p:nvGrpSpPr>
        <p:grpSpPr>
          <a:xfrm>
            <a:off x="7363488" y="2501245"/>
            <a:ext cx="887322" cy="1081407"/>
            <a:chOff x="2034988" y="1913466"/>
            <a:chExt cx="1156448" cy="1430370"/>
          </a:xfrm>
        </p:grpSpPr>
        <p:pic>
          <p:nvPicPr>
            <p:cNvPr id="147" name="図 146"/>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48" name="正方形/長方形 147"/>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49" name="グループ化 148"/>
          <p:cNvGrpSpPr/>
          <p:nvPr/>
        </p:nvGrpSpPr>
        <p:grpSpPr>
          <a:xfrm>
            <a:off x="6246600" y="2491820"/>
            <a:ext cx="910701" cy="1102937"/>
            <a:chOff x="3585884" y="1896532"/>
            <a:chExt cx="1156447" cy="1447302"/>
          </a:xfrm>
        </p:grpSpPr>
        <p:pic>
          <p:nvPicPr>
            <p:cNvPr id="150" name="図 149"/>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1" name="正方形/長方形 150"/>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2" name="グループ化 151"/>
          <p:cNvGrpSpPr/>
          <p:nvPr/>
        </p:nvGrpSpPr>
        <p:grpSpPr>
          <a:xfrm>
            <a:off x="6246675" y="3646401"/>
            <a:ext cx="887322" cy="1081407"/>
            <a:chOff x="2034988" y="1913466"/>
            <a:chExt cx="1156448" cy="1430370"/>
          </a:xfrm>
        </p:grpSpPr>
        <p:pic>
          <p:nvPicPr>
            <p:cNvPr id="153" name="図 152"/>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54" name="正方形/長方形 153"/>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5" name="グループ化 154"/>
          <p:cNvGrpSpPr/>
          <p:nvPr/>
        </p:nvGrpSpPr>
        <p:grpSpPr>
          <a:xfrm>
            <a:off x="6256027" y="1388884"/>
            <a:ext cx="910701" cy="1102937"/>
            <a:chOff x="3585884" y="1896532"/>
            <a:chExt cx="1156447" cy="1447302"/>
          </a:xfrm>
        </p:grpSpPr>
        <p:pic>
          <p:nvPicPr>
            <p:cNvPr id="156" name="図 155"/>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57" name="正方形/長方形 156"/>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58" name="グループ化 157"/>
          <p:cNvGrpSpPr/>
          <p:nvPr/>
        </p:nvGrpSpPr>
        <p:grpSpPr>
          <a:xfrm>
            <a:off x="6268039" y="4870999"/>
            <a:ext cx="887322" cy="1081407"/>
            <a:chOff x="2034988" y="1913466"/>
            <a:chExt cx="1156448" cy="1430370"/>
          </a:xfrm>
        </p:grpSpPr>
        <p:pic>
          <p:nvPicPr>
            <p:cNvPr id="159" name="図 158"/>
            <p:cNvPicPr>
              <a:picLocks noChangeAspect="1"/>
            </p:cNvPicPr>
            <p:nvPr/>
          </p:nvPicPr>
          <p:blipFill rotWithShape="1">
            <a:blip r:embed="rId3" cstate="print">
              <a:extLst>
                <a:ext uri="{28A0092B-C50C-407E-A947-70E740481C1C}">
                  <a14:useLocalDpi xmlns:a14="http://schemas.microsoft.com/office/drawing/2010/main" val="0"/>
                </a:ext>
              </a:extLst>
            </a:blip>
            <a:srcRect l="18664" t="2925" r="20095" b="25001"/>
            <a:stretch/>
          </p:blipFill>
          <p:spPr>
            <a:xfrm>
              <a:off x="2034988" y="1913466"/>
              <a:ext cx="1147483" cy="982133"/>
            </a:xfrm>
            <a:prstGeom prst="rect">
              <a:avLst/>
            </a:prstGeom>
          </p:spPr>
        </p:pic>
        <p:sp>
          <p:nvSpPr>
            <p:cNvPr id="160" name="正方形/長方形 159"/>
            <p:cNvSpPr/>
            <p:nvPr/>
          </p:nvSpPr>
          <p:spPr>
            <a:xfrm>
              <a:off x="2034989" y="2895600"/>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grpSp>
        <p:nvGrpSpPr>
          <p:cNvPr id="161" name="グループ化 160"/>
          <p:cNvGrpSpPr/>
          <p:nvPr/>
        </p:nvGrpSpPr>
        <p:grpSpPr>
          <a:xfrm>
            <a:off x="6265452" y="295374"/>
            <a:ext cx="910701" cy="1102937"/>
            <a:chOff x="3585884" y="1896532"/>
            <a:chExt cx="1156447" cy="1447302"/>
          </a:xfrm>
        </p:grpSpPr>
        <p:pic>
          <p:nvPicPr>
            <p:cNvPr id="162" name="図 161"/>
            <p:cNvPicPr>
              <a:picLocks noChangeAspect="1"/>
            </p:cNvPicPr>
            <p:nvPr/>
          </p:nvPicPr>
          <p:blipFill rotWithShape="1">
            <a:blip r:embed="rId4" cstate="print">
              <a:extLst>
                <a:ext uri="{28A0092B-C50C-407E-A947-70E740481C1C}">
                  <a14:useLocalDpi xmlns:a14="http://schemas.microsoft.com/office/drawing/2010/main" val="0"/>
                </a:ext>
              </a:extLst>
            </a:blip>
            <a:srcRect l="19260" t="4480" r="20476" b="23563"/>
            <a:stretch/>
          </p:blipFill>
          <p:spPr>
            <a:xfrm>
              <a:off x="3589867" y="1896532"/>
              <a:ext cx="1134534" cy="1016001"/>
            </a:xfrm>
            <a:prstGeom prst="rect">
              <a:avLst/>
            </a:prstGeom>
          </p:spPr>
        </p:pic>
        <p:sp>
          <p:nvSpPr>
            <p:cNvPr id="163" name="正方形/長方形 162"/>
            <p:cNvSpPr/>
            <p:nvPr/>
          </p:nvSpPr>
          <p:spPr>
            <a:xfrm>
              <a:off x="3585884" y="2895598"/>
              <a:ext cx="1156447" cy="44823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grpSp>
      <p:sp>
        <p:nvSpPr>
          <p:cNvPr id="11" name="正方形/長方形 10">
            <a:extLst>
              <a:ext uri="{FF2B5EF4-FFF2-40B4-BE49-F238E27FC236}">
                <a16:creationId xmlns:a16="http://schemas.microsoft.com/office/drawing/2014/main" id="{049A65C1-98AC-1EC1-A0E7-87A24A2D45AF}"/>
              </a:ext>
            </a:extLst>
          </p:cNvPr>
          <p:cNvSpPr/>
          <p:nvPr/>
        </p:nvSpPr>
        <p:spPr>
          <a:xfrm>
            <a:off x="1802124" y="4945963"/>
            <a:ext cx="1128645" cy="1143752"/>
          </a:xfrm>
          <a:prstGeom prst="rect">
            <a:avLst/>
          </a:prstGeom>
          <a:solidFill>
            <a:srgbClr val="FF0066">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A58AEB04-56F6-8225-9C0A-C2ECD8C98640}"/>
              </a:ext>
            </a:extLst>
          </p:cNvPr>
          <p:cNvSpPr/>
          <p:nvPr/>
        </p:nvSpPr>
        <p:spPr>
          <a:xfrm>
            <a:off x="4504042" y="4828667"/>
            <a:ext cx="1128645" cy="1143752"/>
          </a:xfrm>
          <a:prstGeom prst="rect">
            <a:avLst/>
          </a:prstGeom>
          <a:solidFill>
            <a:srgbClr val="FF0066">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四角形: 角を丸くする 13">
            <a:extLst>
              <a:ext uri="{FF2B5EF4-FFF2-40B4-BE49-F238E27FC236}">
                <a16:creationId xmlns:a16="http://schemas.microsoft.com/office/drawing/2014/main" id="{78ACE5E1-4BB7-0CEB-0020-3E94538FADD5}"/>
              </a:ext>
            </a:extLst>
          </p:cNvPr>
          <p:cNvSpPr/>
          <p:nvPr/>
        </p:nvSpPr>
        <p:spPr>
          <a:xfrm>
            <a:off x="7618845" y="5998429"/>
            <a:ext cx="1350468" cy="5627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t>移動</a:t>
            </a:r>
            <a:endParaRPr kumimoji="1" lang="ja-JP" altLang="en-US" dirty="0"/>
          </a:p>
        </p:txBody>
      </p:sp>
      <p:sp>
        <p:nvSpPr>
          <p:cNvPr id="15" name="矢印: 下 14">
            <a:extLst>
              <a:ext uri="{FF2B5EF4-FFF2-40B4-BE49-F238E27FC236}">
                <a16:creationId xmlns:a16="http://schemas.microsoft.com/office/drawing/2014/main" id="{A3EB9273-2DCE-C9CA-1F3E-F7FA6C1CE01B}"/>
              </a:ext>
            </a:extLst>
          </p:cNvPr>
          <p:cNvSpPr/>
          <p:nvPr/>
        </p:nvSpPr>
        <p:spPr>
          <a:xfrm>
            <a:off x="2108446" y="1180983"/>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矢印: 下 16">
            <a:extLst>
              <a:ext uri="{FF2B5EF4-FFF2-40B4-BE49-F238E27FC236}">
                <a16:creationId xmlns:a16="http://schemas.microsoft.com/office/drawing/2014/main" id="{F84928A7-5165-0032-919E-204C3A18712B}"/>
              </a:ext>
            </a:extLst>
          </p:cNvPr>
          <p:cNvSpPr/>
          <p:nvPr/>
        </p:nvSpPr>
        <p:spPr>
          <a:xfrm>
            <a:off x="2075697" y="2327507"/>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矢印: 下 17">
            <a:extLst>
              <a:ext uri="{FF2B5EF4-FFF2-40B4-BE49-F238E27FC236}">
                <a16:creationId xmlns:a16="http://schemas.microsoft.com/office/drawing/2014/main" id="{279AEFAB-0F3B-72EE-2C5A-9519BFA628DD}"/>
              </a:ext>
            </a:extLst>
          </p:cNvPr>
          <p:cNvSpPr/>
          <p:nvPr/>
        </p:nvSpPr>
        <p:spPr>
          <a:xfrm>
            <a:off x="2073871" y="3423964"/>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下 18">
            <a:extLst>
              <a:ext uri="{FF2B5EF4-FFF2-40B4-BE49-F238E27FC236}">
                <a16:creationId xmlns:a16="http://schemas.microsoft.com/office/drawing/2014/main" id="{D6503957-5626-61FD-0760-6DD711F4F13A}"/>
              </a:ext>
            </a:extLst>
          </p:cNvPr>
          <p:cNvSpPr/>
          <p:nvPr/>
        </p:nvSpPr>
        <p:spPr>
          <a:xfrm rot="2722108">
            <a:off x="1664123" y="4640687"/>
            <a:ext cx="433438" cy="723661"/>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矢印: 下 19">
            <a:extLst>
              <a:ext uri="{FF2B5EF4-FFF2-40B4-BE49-F238E27FC236}">
                <a16:creationId xmlns:a16="http://schemas.microsoft.com/office/drawing/2014/main" id="{BD72A926-33BF-6FDD-A2CC-046703780983}"/>
              </a:ext>
            </a:extLst>
          </p:cNvPr>
          <p:cNvSpPr/>
          <p:nvPr/>
        </p:nvSpPr>
        <p:spPr>
          <a:xfrm rot="10988317">
            <a:off x="991768" y="4682632"/>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矢印: 下 20">
            <a:extLst>
              <a:ext uri="{FF2B5EF4-FFF2-40B4-BE49-F238E27FC236}">
                <a16:creationId xmlns:a16="http://schemas.microsoft.com/office/drawing/2014/main" id="{2B81E42C-35ED-D95B-0373-824957727E59}"/>
              </a:ext>
            </a:extLst>
          </p:cNvPr>
          <p:cNvSpPr/>
          <p:nvPr/>
        </p:nvSpPr>
        <p:spPr>
          <a:xfrm rot="10988317">
            <a:off x="991768" y="3473217"/>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矢印: 下 21">
            <a:extLst>
              <a:ext uri="{FF2B5EF4-FFF2-40B4-BE49-F238E27FC236}">
                <a16:creationId xmlns:a16="http://schemas.microsoft.com/office/drawing/2014/main" id="{A95A79A8-6094-3D02-C6A1-B8FAA27F531B}"/>
              </a:ext>
            </a:extLst>
          </p:cNvPr>
          <p:cNvSpPr/>
          <p:nvPr/>
        </p:nvSpPr>
        <p:spPr>
          <a:xfrm rot="10988317">
            <a:off x="979105" y="2325873"/>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矢印: 下 22">
            <a:extLst>
              <a:ext uri="{FF2B5EF4-FFF2-40B4-BE49-F238E27FC236}">
                <a16:creationId xmlns:a16="http://schemas.microsoft.com/office/drawing/2014/main" id="{8A44EEF3-7218-0341-F5C6-9541E3385859}"/>
              </a:ext>
            </a:extLst>
          </p:cNvPr>
          <p:cNvSpPr/>
          <p:nvPr/>
        </p:nvSpPr>
        <p:spPr>
          <a:xfrm rot="10988317">
            <a:off x="979105" y="1271322"/>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矢印: 下 23">
            <a:extLst>
              <a:ext uri="{FF2B5EF4-FFF2-40B4-BE49-F238E27FC236}">
                <a16:creationId xmlns:a16="http://schemas.microsoft.com/office/drawing/2014/main" id="{E6605472-3AFA-79E9-1F05-2D3F990BB1BD}"/>
              </a:ext>
            </a:extLst>
          </p:cNvPr>
          <p:cNvSpPr/>
          <p:nvPr/>
        </p:nvSpPr>
        <p:spPr>
          <a:xfrm rot="16200000">
            <a:off x="1603845" y="766782"/>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3" name="矢印: 下 42">
            <a:extLst>
              <a:ext uri="{FF2B5EF4-FFF2-40B4-BE49-F238E27FC236}">
                <a16:creationId xmlns:a16="http://schemas.microsoft.com/office/drawing/2014/main" id="{C0AB4E73-F1B0-955E-F4AB-748540621915}"/>
              </a:ext>
            </a:extLst>
          </p:cNvPr>
          <p:cNvSpPr/>
          <p:nvPr/>
        </p:nvSpPr>
        <p:spPr>
          <a:xfrm>
            <a:off x="4816326" y="1041419"/>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矢印: 下 43">
            <a:extLst>
              <a:ext uri="{FF2B5EF4-FFF2-40B4-BE49-F238E27FC236}">
                <a16:creationId xmlns:a16="http://schemas.microsoft.com/office/drawing/2014/main" id="{2112C4D1-D1DB-1934-0444-99BBC1C36592}"/>
              </a:ext>
            </a:extLst>
          </p:cNvPr>
          <p:cNvSpPr/>
          <p:nvPr/>
        </p:nvSpPr>
        <p:spPr>
          <a:xfrm>
            <a:off x="4783577" y="2187943"/>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矢印: 下 44">
            <a:extLst>
              <a:ext uri="{FF2B5EF4-FFF2-40B4-BE49-F238E27FC236}">
                <a16:creationId xmlns:a16="http://schemas.microsoft.com/office/drawing/2014/main" id="{DE32CF4C-F882-BA77-6203-976E53A93D5C}"/>
              </a:ext>
            </a:extLst>
          </p:cNvPr>
          <p:cNvSpPr/>
          <p:nvPr/>
        </p:nvSpPr>
        <p:spPr>
          <a:xfrm>
            <a:off x="4781751" y="3284400"/>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矢印: 下 45">
            <a:extLst>
              <a:ext uri="{FF2B5EF4-FFF2-40B4-BE49-F238E27FC236}">
                <a16:creationId xmlns:a16="http://schemas.microsoft.com/office/drawing/2014/main" id="{990393F8-2805-7C04-DB2B-6DB59F5236AE}"/>
              </a:ext>
            </a:extLst>
          </p:cNvPr>
          <p:cNvSpPr/>
          <p:nvPr/>
        </p:nvSpPr>
        <p:spPr>
          <a:xfrm rot="2722108">
            <a:off x="4372003" y="4501123"/>
            <a:ext cx="433438" cy="723661"/>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矢印: 下 46">
            <a:extLst>
              <a:ext uri="{FF2B5EF4-FFF2-40B4-BE49-F238E27FC236}">
                <a16:creationId xmlns:a16="http://schemas.microsoft.com/office/drawing/2014/main" id="{1B9D5E62-8494-C853-A705-2404302AA38A}"/>
              </a:ext>
            </a:extLst>
          </p:cNvPr>
          <p:cNvSpPr/>
          <p:nvPr/>
        </p:nvSpPr>
        <p:spPr>
          <a:xfrm rot="10988317">
            <a:off x="3699648" y="4543068"/>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矢印: 下 47">
            <a:extLst>
              <a:ext uri="{FF2B5EF4-FFF2-40B4-BE49-F238E27FC236}">
                <a16:creationId xmlns:a16="http://schemas.microsoft.com/office/drawing/2014/main" id="{7724D62F-DFE3-9386-1D82-EADFD88CEC49}"/>
              </a:ext>
            </a:extLst>
          </p:cNvPr>
          <p:cNvSpPr/>
          <p:nvPr/>
        </p:nvSpPr>
        <p:spPr>
          <a:xfrm rot="10988317">
            <a:off x="3699648" y="3333653"/>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矢印: 下 48">
            <a:extLst>
              <a:ext uri="{FF2B5EF4-FFF2-40B4-BE49-F238E27FC236}">
                <a16:creationId xmlns:a16="http://schemas.microsoft.com/office/drawing/2014/main" id="{B6236938-4631-143A-5560-99A875BE1EC7}"/>
              </a:ext>
            </a:extLst>
          </p:cNvPr>
          <p:cNvSpPr/>
          <p:nvPr/>
        </p:nvSpPr>
        <p:spPr>
          <a:xfrm rot="10988317">
            <a:off x="3686985" y="2186309"/>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7C8A352B-4FC4-897B-1372-687F640FF581}"/>
              </a:ext>
            </a:extLst>
          </p:cNvPr>
          <p:cNvSpPr/>
          <p:nvPr/>
        </p:nvSpPr>
        <p:spPr>
          <a:xfrm rot="10988317">
            <a:off x="3686985" y="1131758"/>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1" name="矢印: 下 50">
            <a:extLst>
              <a:ext uri="{FF2B5EF4-FFF2-40B4-BE49-F238E27FC236}">
                <a16:creationId xmlns:a16="http://schemas.microsoft.com/office/drawing/2014/main" id="{D82FA344-A48F-A747-0292-0818AC053445}"/>
              </a:ext>
            </a:extLst>
          </p:cNvPr>
          <p:cNvSpPr/>
          <p:nvPr/>
        </p:nvSpPr>
        <p:spPr>
          <a:xfrm rot="16200000">
            <a:off x="4311725" y="627218"/>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1" name="矢印: 下 60">
            <a:extLst>
              <a:ext uri="{FF2B5EF4-FFF2-40B4-BE49-F238E27FC236}">
                <a16:creationId xmlns:a16="http://schemas.microsoft.com/office/drawing/2014/main" id="{15DE8977-59CB-0A4C-5733-79B60E5DA99D}"/>
              </a:ext>
            </a:extLst>
          </p:cNvPr>
          <p:cNvSpPr/>
          <p:nvPr/>
        </p:nvSpPr>
        <p:spPr>
          <a:xfrm>
            <a:off x="7611659" y="1028238"/>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矢印: 下 61">
            <a:extLst>
              <a:ext uri="{FF2B5EF4-FFF2-40B4-BE49-F238E27FC236}">
                <a16:creationId xmlns:a16="http://schemas.microsoft.com/office/drawing/2014/main" id="{D1577430-3685-DA85-802E-27DD6D31EA66}"/>
              </a:ext>
            </a:extLst>
          </p:cNvPr>
          <p:cNvSpPr/>
          <p:nvPr/>
        </p:nvSpPr>
        <p:spPr>
          <a:xfrm>
            <a:off x="7578910" y="2174762"/>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矢印: 下 62">
            <a:extLst>
              <a:ext uri="{FF2B5EF4-FFF2-40B4-BE49-F238E27FC236}">
                <a16:creationId xmlns:a16="http://schemas.microsoft.com/office/drawing/2014/main" id="{7F30A62C-A980-6FA9-E1DC-DA421118F961}"/>
              </a:ext>
            </a:extLst>
          </p:cNvPr>
          <p:cNvSpPr/>
          <p:nvPr/>
        </p:nvSpPr>
        <p:spPr>
          <a:xfrm>
            <a:off x="7577084" y="3271219"/>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矢印: 下 64">
            <a:extLst>
              <a:ext uri="{FF2B5EF4-FFF2-40B4-BE49-F238E27FC236}">
                <a16:creationId xmlns:a16="http://schemas.microsoft.com/office/drawing/2014/main" id="{16B242E4-DCE3-D39A-94A5-3EF82953B019}"/>
              </a:ext>
            </a:extLst>
          </p:cNvPr>
          <p:cNvSpPr/>
          <p:nvPr/>
        </p:nvSpPr>
        <p:spPr>
          <a:xfrm rot="10988317">
            <a:off x="6494981" y="4529887"/>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矢印: 下 65">
            <a:extLst>
              <a:ext uri="{FF2B5EF4-FFF2-40B4-BE49-F238E27FC236}">
                <a16:creationId xmlns:a16="http://schemas.microsoft.com/office/drawing/2014/main" id="{0CEFC7EB-B387-FC25-32BE-FFC66BBEF2B6}"/>
              </a:ext>
            </a:extLst>
          </p:cNvPr>
          <p:cNvSpPr/>
          <p:nvPr/>
        </p:nvSpPr>
        <p:spPr>
          <a:xfrm rot="10988317">
            <a:off x="6494981" y="3320472"/>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矢印: 下 66">
            <a:extLst>
              <a:ext uri="{FF2B5EF4-FFF2-40B4-BE49-F238E27FC236}">
                <a16:creationId xmlns:a16="http://schemas.microsoft.com/office/drawing/2014/main" id="{6771DB1D-5189-B255-95B4-04A520C80C3C}"/>
              </a:ext>
            </a:extLst>
          </p:cNvPr>
          <p:cNvSpPr/>
          <p:nvPr/>
        </p:nvSpPr>
        <p:spPr>
          <a:xfrm rot="10988317">
            <a:off x="6482318" y="2173128"/>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矢印: 下 67">
            <a:extLst>
              <a:ext uri="{FF2B5EF4-FFF2-40B4-BE49-F238E27FC236}">
                <a16:creationId xmlns:a16="http://schemas.microsoft.com/office/drawing/2014/main" id="{245FEC0C-5FF0-F51C-64C4-493F09F88634}"/>
              </a:ext>
            </a:extLst>
          </p:cNvPr>
          <p:cNvSpPr/>
          <p:nvPr/>
        </p:nvSpPr>
        <p:spPr>
          <a:xfrm rot="10988317">
            <a:off x="6482318" y="1118577"/>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9" name="矢印: 下 68">
            <a:extLst>
              <a:ext uri="{FF2B5EF4-FFF2-40B4-BE49-F238E27FC236}">
                <a16:creationId xmlns:a16="http://schemas.microsoft.com/office/drawing/2014/main" id="{3A72DA7B-C345-DB94-2FE2-65C5DF4B93B5}"/>
              </a:ext>
            </a:extLst>
          </p:cNvPr>
          <p:cNvSpPr/>
          <p:nvPr/>
        </p:nvSpPr>
        <p:spPr>
          <a:xfrm rot="16200000">
            <a:off x="7107058" y="614037"/>
            <a:ext cx="433438" cy="426158"/>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正方形/長方形 1">
            <a:extLst>
              <a:ext uri="{FF2B5EF4-FFF2-40B4-BE49-F238E27FC236}">
                <a16:creationId xmlns:a16="http://schemas.microsoft.com/office/drawing/2014/main" id="{2614E5E0-8EE1-D441-C8C8-AA64C11F14FA}"/>
              </a:ext>
            </a:extLst>
          </p:cNvPr>
          <p:cNvSpPr/>
          <p:nvPr/>
        </p:nvSpPr>
        <p:spPr>
          <a:xfrm>
            <a:off x="7296285" y="4828667"/>
            <a:ext cx="1128645" cy="1143752"/>
          </a:xfrm>
          <a:prstGeom prst="rect">
            <a:avLst/>
          </a:prstGeom>
          <a:solidFill>
            <a:srgbClr val="FF0066">
              <a:alpha val="1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矢印: 下 63">
            <a:extLst>
              <a:ext uri="{FF2B5EF4-FFF2-40B4-BE49-F238E27FC236}">
                <a16:creationId xmlns:a16="http://schemas.microsoft.com/office/drawing/2014/main" id="{AED9DDDD-5BEA-655C-44A0-5581BFBEF10A}"/>
              </a:ext>
            </a:extLst>
          </p:cNvPr>
          <p:cNvSpPr/>
          <p:nvPr/>
        </p:nvSpPr>
        <p:spPr>
          <a:xfrm rot="2722108">
            <a:off x="7167336" y="4487942"/>
            <a:ext cx="433438" cy="723661"/>
          </a:xfrm>
          <a:prstGeom prst="downArrow">
            <a:avLst/>
          </a:prstGeom>
          <a:solidFill>
            <a:srgbClr val="FF0066">
              <a:alpha val="30196"/>
            </a:srgb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58959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up)">
                                      <p:cBhvr>
                                        <p:cTn id="18" dur="500"/>
                                        <p:tgtEl>
                                          <p:spTgt spid="15"/>
                                        </p:tgtEl>
                                      </p:cBhvr>
                                    </p:animEffect>
                                  </p:childTnLst>
                                </p:cTn>
                              </p:par>
                            </p:childTnLst>
                          </p:cTn>
                        </p:par>
                        <p:par>
                          <p:cTn id="19" fill="hold">
                            <p:stCondLst>
                              <p:cond delay="500"/>
                            </p:stCondLst>
                            <p:childTnLst>
                              <p:par>
                                <p:cTn id="20" presetID="22" presetClass="entr" presetSubtype="1"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par>
                          <p:cTn id="23" fill="hold">
                            <p:stCondLst>
                              <p:cond delay="1000"/>
                            </p:stCondLst>
                            <p:childTnLst>
                              <p:par>
                                <p:cTn id="24" presetID="22" presetClass="entr" presetSubtype="1" fill="hold" grpId="0"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up)">
                                      <p:cBhvr>
                                        <p:cTn id="26" dur="500"/>
                                        <p:tgtEl>
                                          <p:spTgt spid="18"/>
                                        </p:tgtEl>
                                      </p:cBhvr>
                                    </p:animEffect>
                                  </p:childTnLst>
                                </p:cTn>
                              </p:par>
                            </p:childTnLst>
                          </p:cTn>
                        </p:par>
                        <p:par>
                          <p:cTn id="27" fill="hold">
                            <p:stCondLst>
                              <p:cond delay="1500"/>
                            </p:stCondLst>
                            <p:childTnLst>
                              <p:par>
                                <p:cTn id="28" presetID="22" presetClass="entr" presetSubtype="1" fill="hold" grpId="0"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up)">
                                      <p:cBhvr>
                                        <p:cTn id="30" dur="500"/>
                                        <p:tgtEl>
                                          <p:spTgt spid="19"/>
                                        </p:tgtEl>
                                      </p:cBhvr>
                                    </p:animEffect>
                                  </p:childTnLst>
                                </p:cTn>
                              </p:par>
                            </p:childTnLst>
                          </p:cTn>
                        </p:par>
                        <p:par>
                          <p:cTn id="31" fill="hold">
                            <p:stCondLst>
                              <p:cond delay="2000"/>
                            </p:stCondLst>
                            <p:childTnLst>
                              <p:par>
                                <p:cTn id="32" presetID="22" presetClass="entr" presetSubtype="4" fill="hold" grpId="0" nodeType="after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down)">
                                      <p:cBhvr>
                                        <p:cTn id="34" dur="500"/>
                                        <p:tgtEl>
                                          <p:spTgt spid="20"/>
                                        </p:tgtEl>
                                      </p:cBhvr>
                                    </p:animEffect>
                                  </p:childTnLst>
                                </p:cTn>
                              </p:par>
                            </p:childTnLst>
                          </p:cTn>
                        </p:par>
                        <p:par>
                          <p:cTn id="35" fill="hold">
                            <p:stCondLst>
                              <p:cond delay="2500"/>
                            </p:stCondLst>
                            <p:childTnLst>
                              <p:par>
                                <p:cTn id="36" presetID="22" presetClass="entr" presetSubtype="4" fill="hold" grpId="0" nodeType="after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down)">
                                      <p:cBhvr>
                                        <p:cTn id="38" dur="500"/>
                                        <p:tgtEl>
                                          <p:spTgt spid="21"/>
                                        </p:tgtEl>
                                      </p:cBhvr>
                                    </p:animEffect>
                                  </p:childTnLst>
                                </p:cTn>
                              </p:par>
                            </p:childTnLst>
                          </p:cTn>
                        </p:par>
                        <p:par>
                          <p:cTn id="39" fill="hold">
                            <p:stCondLst>
                              <p:cond delay="3000"/>
                            </p:stCondLst>
                            <p:childTnLst>
                              <p:par>
                                <p:cTn id="40" presetID="22" presetClass="entr" presetSubtype="4" fill="hold" grpId="0" nodeType="after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down)">
                                      <p:cBhvr>
                                        <p:cTn id="42" dur="500"/>
                                        <p:tgtEl>
                                          <p:spTgt spid="22"/>
                                        </p:tgtEl>
                                      </p:cBhvr>
                                    </p:animEffect>
                                  </p:childTnLst>
                                </p:cTn>
                              </p:par>
                            </p:childTnLst>
                          </p:cTn>
                        </p:par>
                        <p:par>
                          <p:cTn id="43" fill="hold">
                            <p:stCondLst>
                              <p:cond delay="3500"/>
                            </p:stCondLst>
                            <p:childTnLst>
                              <p:par>
                                <p:cTn id="44" presetID="22" presetClass="entr" presetSubtype="4" fill="hold" grpId="0"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down)">
                                      <p:cBhvr>
                                        <p:cTn id="46" dur="500"/>
                                        <p:tgtEl>
                                          <p:spTgt spid="23"/>
                                        </p:tgtEl>
                                      </p:cBhvr>
                                    </p:animEffect>
                                  </p:childTnLst>
                                </p:cTn>
                              </p:par>
                            </p:childTnLst>
                          </p:cTn>
                        </p:par>
                        <p:par>
                          <p:cTn id="47" fill="hold">
                            <p:stCondLst>
                              <p:cond delay="4000"/>
                            </p:stCondLst>
                            <p:childTnLst>
                              <p:par>
                                <p:cTn id="48" presetID="22" presetClass="entr" presetSubtype="8" fill="hold" grpId="0" nodeType="after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wipe(left)">
                                      <p:cBhvr>
                                        <p:cTn id="50" dur="500"/>
                                        <p:tgtEl>
                                          <p:spTgt spid="2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wipe(up)">
                                      <p:cBhvr>
                                        <p:cTn id="55" dur="500"/>
                                        <p:tgtEl>
                                          <p:spTgt spid="43"/>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44"/>
                                        </p:tgtEl>
                                        <p:attrNameLst>
                                          <p:attrName>style.visibility</p:attrName>
                                        </p:attrNameLst>
                                      </p:cBhvr>
                                      <p:to>
                                        <p:strVal val="visible"/>
                                      </p:to>
                                    </p:set>
                                    <p:animEffect transition="in" filter="wipe(up)">
                                      <p:cBhvr>
                                        <p:cTn id="58" dur="500"/>
                                        <p:tgtEl>
                                          <p:spTgt spid="44"/>
                                        </p:tgtEl>
                                      </p:cBhvr>
                                    </p:animEffect>
                                  </p:childTnLst>
                                </p:cTn>
                              </p:par>
                              <p:par>
                                <p:cTn id="59" presetID="22" presetClass="entr" presetSubtype="1" fill="hold" grpId="0" nodeType="withEffect">
                                  <p:stCondLst>
                                    <p:cond delay="0"/>
                                  </p:stCondLst>
                                  <p:childTnLst>
                                    <p:set>
                                      <p:cBhvr>
                                        <p:cTn id="60" dur="1" fill="hold">
                                          <p:stCondLst>
                                            <p:cond delay="0"/>
                                          </p:stCondLst>
                                        </p:cTn>
                                        <p:tgtEl>
                                          <p:spTgt spid="45"/>
                                        </p:tgtEl>
                                        <p:attrNameLst>
                                          <p:attrName>style.visibility</p:attrName>
                                        </p:attrNameLst>
                                      </p:cBhvr>
                                      <p:to>
                                        <p:strVal val="visible"/>
                                      </p:to>
                                    </p:set>
                                    <p:animEffect transition="in" filter="wipe(up)">
                                      <p:cBhvr>
                                        <p:cTn id="61" dur="500"/>
                                        <p:tgtEl>
                                          <p:spTgt spid="45"/>
                                        </p:tgtEl>
                                      </p:cBhvr>
                                    </p:animEffect>
                                  </p:childTnLst>
                                </p:cTn>
                              </p:par>
                              <p:par>
                                <p:cTn id="62" presetID="22" presetClass="entr" presetSubtype="1" fill="hold" grpId="0" nodeType="with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wipe(up)">
                                      <p:cBhvr>
                                        <p:cTn id="64" dur="500"/>
                                        <p:tgtEl>
                                          <p:spTgt spid="46"/>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47"/>
                                        </p:tgtEl>
                                        <p:attrNameLst>
                                          <p:attrName>style.visibility</p:attrName>
                                        </p:attrNameLst>
                                      </p:cBhvr>
                                      <p:to>
                                        <p:strVal val="visible"/>
                                      </p:to>
                                    </p:set>
                                    <p:animEffect transition="in" filter="wipe(down)">
                                      <p:cBhvr>
                                        <p:cTn id="67" dur="500"/>
                                        <p:tgtEl>
                                          <p:spTgt spid="47"/>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48"/>
                                        </p:tgtEl>
                                        <p:attrNameLst>
                                          <p:attrName>style.visibility</p:attrName>
                                        </p:attrNameLst>
                                      </p:cBhvr>
                                      <p:to>
                                        <p:strVal val="visible"/>
                                      </p:to>
                                    </p:set>
                                    <p:animEffect transition="in" filter="wipe(down)">
                                      <p:cBhvr>
                                        <p:cTn id="70" dur="500"/>
                                        <p:tgtEl>
                                          <p:spTgt spid="48"/>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49"/>
                                        </p:tgtEl>
                                        <p:attrNameLst>
                                          <p:attrName>style.visibility</p:attrName>
                                        </p:attrNameLst>
                                      </p:cBhvr>
                                      <p:to>
                                        <p:strVal val="visible"/>
                                      </p:to>
                                    </p:set>
                                    <p:animEffect transition="in" filter="wipe(down)">
                                      <p:cBhvr>
                                        <p:cTn id="73" dur="500"/>
                                        <p:tgtEl>
                                          <p:spTgt spid="49"/>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50"/>
                                        </p:tgtEl>
                                        <p:attrNameLst>
                                          <p:attrName>style.visibility</p:attrName>
                                        </p:attrNameLst>
                                      </p:cBhvr>
                                      <p:to>
                                        <p:strVal val="visible"/>
                                      </p:to>
                                    </p:set>
                                    <p:animEffect transition="in" filter="wipe(down)">
                                      <p:cBhvr>
                                        <p:cTn id="76" dur="500"/>
                                        <p:tgtEl>
                                          <p:spTgt spid="50"/>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51"/>
                                        </p:tgtEl>
                                        <p:attrNameLst>
                                          <p:attrName>style.visibility</p:attrName>
                                        </p:attrNameLst>
                                      </p:cBhvr>
                                      <p:to>
                                        <p:strVal val="visible"/>
                                      </p:to>
                                    </p:set>
                                    <p:animEffect transition="in" filter="wipe(left)">
                                      <p:cBhvr>
                                        <p:cTn id="79" dur="500"/>
                                        <p:tgtEl>
                                          <p:spTgt spid="51"/>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1" fill="hold" grpId="0" nodeType="clickEffect">
                                  <p:stCondLst>
                                    <p:cond delay="0"/>
                                  </p:stCondLst>
                                  <p:childTnLst>
                                    <p:set>
                                      <p:cBhvr>
                                        <p:cTn id="83" dur="1" fill="hold">
                                          <p:stCondLst>
                                            <p:cond delay="0"/>
                                          </p:stCondLst>
                                        </p:cTn>
                                        <p:tgtEl>
                                          <p:spTgt spid="61"/>
                                        </p:tgtEl>
                                        <p:attrNameLst>
                                          <p:attrName>style.visibility</p:attrName>
                                        </p:attrNameLst>
                                      </p:cBhvr>
                                      <p:to>
                                        <p:strVal val="visible"/>
                                      </p:to>
                                    </p:set>
                                    <p:animEffect transition="in" filter="wipe(up)">
                                      <p:cBhvr>
                                        <p:cTn id="84" dur="500"/>
                                        <p:tgtEl>
                                          <p:spTgt spid="61"/>
                                        </p:tgtEl>
                                      </p:cBhvr>
                                    </p:animEffect>
                                  </p:childTnLst>
                                </p:cTn>
                              </p:par>
                              <p:par>
                                <p:cTn id="85" presetID="22" presetClass="entr" presetSubtype="1" fill="hold" grpId="0" nodeType="withEffect">
                                  <p:stCondLst>
                                    <p:cond delay="0"/>
                                  </p:stCondLst>
                                  <p:childTnLst>
                                    <p:set>
                                      <p:cBhvr>
                                        <p:cTn id="86" dur="1" fill="hold">
                                          <p:stCondLst>
                                            <p:cond delay="0"/>
                                          </p:stCondLst>
                                        </p:cTn>
                                        <p:tgtEl>
                                          <p:spTgt spid="62"/>
                                        </p:tgtEl>
                                        <p:attrNameLst>
                                          <p:attrName>style.visibility</p:attrName>
                                        </p:attrNameLst>
                                      </p:cBhvr>
                                      <p:to>
                                        <p:strVal val="visible"/>
                                      </p:to>
                                    </p:set>
                                    <p:animEffect transition="in" filter="wipe(up)">
                                      <p:cBhvr>
                                        <p:cTn id="87" dur="500"/>
                                        <p:tgtEl>
                                          <p:spTgt spid="62"/>
                                        </p:tgtEl>
                                      </p:cBhvr>
                                    </p:animEffect>
                                  </p:childTnLst>
                                </p:cTn>
                              </p:par>
                              <p:par>
                                <p:cTn id="88" presetID="22" presetClass="entr" presetSubtype="1" fill="hold" grpId="0" nodeType="withEffect">
                                  <p:stCondLst>
                                    <p:cond delay="0"/>
                                  </p:stCondLst>
                                  <p:childTnLst>
                                    <p:set>
                                      <p:cBhvr>
                                        <p:cTn id="89" dur="1" fill="hold">
                                          <p:stCondLst>
                                            <p:cond delay="0"/>
                                          </p:stCondLst>
                                        </p:cTn>
                                        <p:tgtEl>
                                          <p:spTgt spid="63"/>
                                        </p:tgtEl>
                                        <p:attrNameLst>
                                          <p:attrName>style.visibility</p:attrName>
                                        </p:attrNameLst>
                                      </p:cBhvr>
                                      <p:to>
                                        <p:strVal val="visible"/>
                                      </p:to>
                                    </p:set>
                                    <p:animEffect transition="in" filter="wipe(up)">
                                      <p:cBhvr>
                                        <p:cTn id="90" dur="500"/>
                                        <p:tgtEl>
                                          <p:spTgt spid="63"/>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64"/>
                                        </p:tgtEl>
                                        <p:attrNameLst>
                                          <p:attrName>style.visibility</p:attrName>
                                        </p:attrNameLst>
                                      </p:cBhvr>
                                      <p:to>
                                        <p:strVal val="visible"/>
                                      </p:to>
                                    </p:set>
                                    <p:animEffect transition="in" filter="wipe(up)">
                                      <p:cBhvr>
                                        <p:cTn id="93" dur="500"/>
                                        <p:tgtEl>
                                          <p:spTgt spid="64"/>
                                        </p:tgtEl>
                                      </p:cBhvr>
                                    </p:animEffect>
                                  </p:childTnLst>
                                </p:cTn>
                              </p:par>
                              <p:par>
                                <p:cTn id="94" presetID="22" presetClass="entr" presetSubtype="4" fill="hold" grpId="0" nodeType="withEffect">
                                  <p:stCondLst>
                                    <p:cond delay="0"/>
                                  </p:stCondLst>
                                  <p:childTnLst>
                                    <p:set>
                                      <p:cBhvr>
                                        <p:cTn id="95" dur="1" fill="hold">
                                          <p:stCondLst>
                                            <p:cond delay="0"/>
                                          </p:stCondLst>
                                        </p:cTn>
                                        <p:tgtEl>
                                          <p:spTgt spid="65"/>
                                        </p:tgtEl>
                                        <p:attrNameLst>
                                          <p:attrName>style.visibility</p:attrName>
                                        </p:attrNameLst>
                                      </p:cBhvr>
                                      <p:to>
                                        <p:strVal val="visible"/>
                                      </p:to>
                                    </p:set>
                                    <p:animEffect transition="in" filter="wipe(down)">
                                      <p:cBhvr>
                                        <p:cTn id="96" dur="500"/>
                                        <p:tgtEl>
                                          <p:spTgt spid="65"/>
                                        </p:tgtEl>
                                      </p:cBhvr>
                                    </p:animEffect>
                                  </p:childTnLst>
                                </p:cTn>
                              </p:par>
                              <p:par>
                                <p:cTn id="97" presetID="22" presetClass="entr" presetSubtype="4" fill="hold" grpId="0" nodeType="withEffect">
                                  <p:stCondLst>
                                    <p:cond delay="0"/>
                                  </p:stCondLst>
                                  <p:childTnLst>
                                    <p:set>
                                      <p:cBhvr>
                                        <p:cTn id="98" dur="1" fill="hold">
                                          <p:stCondLst>
                                            <p:cond delay="0"/>
                                          </p:stCondLst>
                                        </p:cTn>
                                        <p:tgtEl>
                                          <p:spTgt spid="66"/>
                                        </p:tgtEl>
                                        <p:attrNameLst>
                                          <p:attrName>style.visibility</p:attrName>
                                        </p:attrNameLst>
                                      </p:cBhvr>
                                      <p:to>
                                        <p:strVal val="visible"/>
                                      </p:to>
                                    </p:set>
                                    <p:animEffect transition="in" filter="wipe(down)">
                                      <p:cBhvr>
                                        <p:cTn id="99" dur="500"/>
                                        <p:tgtEl>
                                          <p:spTgt spid="66"/>
                                        </p:tgtEl>
                                      </p:cBhvr>
                                    </p:animEffect>
                                  </p:childTnLst>
                                </p:cTn>
                              </p:par>
                              <p:par>
                                <p:cTn id="100" presetID="22" presetClass="entr" presetSubtype="4" fill="hold" grpId="0" nodeType="withEffect">
                                  <p:stCondLst>
                                    <p:cond delay="0"/>
                                  </p:stCondLst>
                                  <p:childTnLst>
                                    <p:set>
                                      <p:cBhvr>
                                        <p:cTn id="101" dur="1" fill="hold">
                                          <p:stCondLst>
                                            <p:cond delay="0"/>
                                          </p:stCondLst>
                                        </p:cTn>
                                        <p:tgtEl>
                                          <p:spTgt spid="67"/>
                                        </p:tgtEl>
                                        <p:attrNameLst>
                                          <p:attrName>style.visibility</p:attrName>
                                        </p:attrNameLst>
                                      </p:cBhvr>
                                      <p:to>
                                        <p:strVal val="visible"/>
                                      </p:to>
                                    </p:set>
                                    <p:animEffect transition="in" filter="wipe(down)">
                                      <p:cBhvr>
                                        <p:cTn id="102" dur="500"/>
                                        <p:tgtEl>
                                          <p:spTgt spid="67"/>
                                        </p:tgtEl>
                                      </p:cBhvr>
                                    </p:animEffect>
                                  </p:childTnLst>
                                </p:cTn>
                              </p:par>
                              <p:par>
                                <p:cTn id="103" presetID="22" presetClass="entr" presetSubtype="4" fill="hold" grpId="0" nodeType="withEffect">
                                  <p:stCondLst>
                                    <p:cond delay="0"/>
                                  </p:stCondLst>
                                  <p:childTnLst>
                                    <p:set>
                                      <p:cBhvr>
                                        <p:cTn id="104" dur="1" fill="hold">
                                          <p:stCondLst>
                                            <p:cond delay="0"/>
                                          </p:stCondLst>
                                        </p:cTn>
                                        <p:tgtEl>
                                          <p:spTgt spid="68"/>
                                        </p:tgtEl>
                                        <p:attrNameLst>
                                          <p:attrName>style.visibility</p:attrName>
                                        </p:attrNameLst>
                                      </p:cBhvr>
                                      <p:to>
                                        <p:strVal val="visible"/>
                                      </p:to>
                                    </p:set>
                                    <p:animEffect transition="in" filter="wipe(down)">
                                      <p:cBhvr>
                                        <p:cTn id="105" dur="500"/>
                                        <p:tgtEl>
                                          <p:spTgt spid="68"/>
                                        </p:tgtEl>
                                      </p:cBhvr>
                                    </p:animEffect>
                                  </p:childTnLst>
                                </p:cTn>
                              </p:par>
                              <p:par>
                                <p:cTn id="106" presetID="22" presetClass="entr" presetSubtype="8" fill="hold" grpId="0" nodeType="withEffect">
                                  <p:stCondLst>
                                    <p:cond delay="0"/>
                                  </p:stCondLst>
                                  <p:childTnLst>
                                    <p:set>
                                      <p:cBhvr>
                                        <p:cTn id="107" dur="1" fill="hold">
                                          <p:stCondLst>
                                            <p:cond delay="0"/>
                                          </p:stCondLst>
                                        </p:cTn>
                                        <p:tgtEl>
                                          <p:spTgt spid="69"/>
                                        </p:tgtEl>
                                        <p:attrNameLst>
                                          <p:attrName>style.visibility</p:attrName>
                                        </p:attrNameLst>
                                      </p:cBhvr>
                                      <p:to>
                                        <p:strVal val="visible"/>
                                      </p:to>
                                    </p:set>
                                    <p:animEffect transition="in" filter="wipe(left)">
                                      <p:cBhvr>
                                        <p:cTn id="108"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5" grpId="0" animBg="1"/>
      <p:bldP spid="17" grpId="0" animBg="1"/>
      <p:bldP spid="18" grpId="0" animBg="1"/>
      <p:bldP spid="19" grpId="0" animBg="1"/>
      <p:bldP spid="20" grpId="0" animBg="1"/>
      <p:bldP spid="21" grpId="0" animBg="1"/>
      <p:bldP spid="22" grpId="0" animBg="1"/>
      <p:bldP spid="23" grpId="0" animBg="1"/>
      <p:bldP spid="24" grpId="0" animBg="1"/>
      <p:bldP spid="43" grpId="0" animBg="1"/>
      <p:bldP spid="44" grpId="0" animBg="1"/>
      <p:bldP spid="45" grpId="0" animBg="1"/>
      <p:bldP spid="46" grpId="0" animBg="1"/>
      <p:bldP spid="47" grpId="0" animBg="1"/>
      <p:bldP spid="48" grpId="0" animBg="1"/>
      <p:bldP spid="49" grpId="0" animBg="1"/>
      <p:bldP spid="50" grpId="0" animBg="1"/>
      <p:bldP spid="51" grpId="0" animBg="1"/>
      <p:bldP spid="61" grpId="0" animBg="1"/>
      <p:bldP spid="62" grpId="0" animBg="1"/>
      <p:bldP spid="63" grpId="0" animBg="1"/>
      <p:bldP spid="65" grpId="0" animBg="1"/>
      <p:bldP spid="66" grpId="0" animBg="1"/>
      <p:bldP spid="67" grpId="0" animBg="1"/>
      <p:bldP spid="68" grpId="0" animBg="1"/>
      <p:bldP spid="69" grpId="0" animBg="1"/>
      <p:bldP spid="2" grpId="0" animBg="1"/>
      <p:bldP spid="64" grpId="0" animBg="1"/>
    </p:bld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166</TotalTime>
  <Words>1047</Words>
  <Application>Microsoft Office PowerPoint</Application>
  <PresentationFormat>画面に合わせる (4:3)</PresentationFormat>
  <Paragraphs>62</Paragraphs>
  <Slides>15</Slides>
  <Notes>13</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15</vt:i4>
      </vt:variant>
    </vt:vector>
  </HeadingPairs>
  <TitlesOfParts>
    <vt:vector size="20" baseType="lpstr">
      <vt:lpstr>Arial</vt:lpstr>
      <vt:lpstr>Calibri</vt:lpstr>
      <vt:lpstr>Calibri Light</vt:lpstr>
      <vt:lpstr>Century Schoolbook</vt:lpstr>
      <vt:lpstr>Office テーマ</vt:lpstr>
      <vt:lpstr>Small Talkのやり方</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Small Talkのやり方</vt:lpstr>
      <vt:lpstr>PowerPoint プレゼンテーション</vt:lpstr>
      <vt:lpstr>PowerPoint プレゼンテーション</vt:lpstr>
      <vt:lpstr>PowerPoint プレゼンテーション</vt:lpstr>
      <vt:lpstr>Small Talkのやり方</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Snake Game</dc:title>
  <dc:creator>春日秀紀</dc:creator>
  <cp:lastModifiedBy>秀紀 春日</cp:lastModifiedBy>
  <cp:revision>13</cp:revision>
  <dcterms:created xsi:type="dcterms:W3CDTF">2015-06-21T12:29:31Z</dcterms:created>
  <dcterms:modified xsi:type="dcterms:W3CDTF">2026-08-05T12:29:26Z</dcterms:modified>
</cp:coreProperties>
</file>