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38" r:id="rId2"/>
    <p:sldId id="398" r:id="rId3"/>
    <p:sldId id="461" r:id="rId4"/>
    <p:sldId id="258" r:id="rId5"/>
    <p:sldId id="431" r:id="rId6"/>
    <p:sldId id="462" r:id="rId7"/>
    <p:sldId id="469" r:id="rId8"/>
    <p:sldId id="463" r:id="rId9"/>
    <p:sldId id="466" r:id="rId10"/>
    <p:sldId id="473" r:id="rId11"/>
    <p:sldId id="467" r:id="rId12"/>
    <p:sldId id="464" r:id="rId13"/>
    <p:sldId id="470" r:id="rId14"/>
    <p:sldId id="471" r:id="rId15"/>
    <p:sldId id="472" r:id="rId16"/>
  </p:sldIdLst>
  <p:sldSz cx="9144000" cy="6858000" type="screen4x3"/>
  <p:notesSz cx="9945688" cy="6858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C0"/>
    <a:srgbClr val="A3A3E0"/>
    <a:srgbClr val="0000CC"/>
    <a:srgbClr val="FF3399"/>
    <a:srgbClr val="000000"/>
    <a:srgbClr val="1418BE"/>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3" autoAdjust="0"/>
    <p:restoredTop sz="59220" autoAdjust="0"/>
  </p:normalViewPr>
  <p:slideViewPr>
    <p:cSldViewPr>
      <p:cViewPr varScale="1">
        <p:scale>
          <a:sx n="65" d="100"/>
          <a:sy n="65" d="100"/>
        </p:scale>
        <p:origin x="275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8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fld id="{96CB06FA-CA9A-4A68-9DB3-9B057BF1E72E}" type="datetimeFigureOut">
              <a:rPr kumimoji="1" lang="ja-JP" altLang="en-US" smtClean="0"/>
              <a:pPr/>
              <a:t>2026/5/4</a:t>
            </a:fld>
            <a:endParaRPr kumimoji="1" lang="ja-JP" altLang="en-US"/>
          </a:p>
        </p:txBody>
      </p:sp>
      <p:sp>
        <p:nvSpPr>
          <p:cNvPr id="4" name="フッター プレースホルダ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0DD8B75E-ACCE-43E8-9F9B-CA5D6ACC6CA2}" type="slidenum">
              <a:rPr kumimoji="1" lang="ja-JP" altLang="en-US" smtClean="0"/>
              <a:pPr/>
              <a:t>‹#›</a:t>
            </a:fld>
            <a:endParaRPr kumimoji="1" lang="ja-JP" altLang="en-US"/>
          </a:p>
        </p:txBody>
      </p:sp>
    </p:spTree>
    <p:extLst>
      <p:ext uri="{BB962C8B-B14F-4D97-AF65-F5344CB8AC3E}">
        <p14:creationId xmlns:p14="http://schemas.microsoft.com/office/powerpoint/2010/main" val="239301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309798"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5059" name="Rectangle 3"/>
          <p:cNvSpPr>
            <a:spLocks noGrp="1" noChangeArrowheads="1"/>
          </p:cNvSpPr>
          <p:nvPr>
            <p:ph type="dt" idx="1"/>
          </p:nvPr>
        </p:nvSpPr>
        <p:spPr bwMode="auto">
          <a:xfrm>
            <a:off x="5633588" y="0"/>
            <a:ext cx="4309798"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3257550" y="514350"/>
            <a:ext cx="3430588" cy="25717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994569" y="3257550"/>
            <a:ext cx="79565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5062" name="Rectangle 6"/>
          <p:cNvSpPr>
            <a:spLocks noGrp="1" noChangeArrowheads="1"/>
          </p:cNvSpPr>
          <p:nvPr>
            <p:ph type="ftr" sz="quarter" idx="4"/>
          </p:nvPr>
        </p:nvSpPr>
        <p:spPr bwMode="auto">
          <a:xfrm>
            <a:off x="0" y="6513910"/>
            <a:ext cx="4309798"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5063" name="Rectangle 7"/>
          <p:cNvSpPr>
            <a:spLocks noGrp="1" noChangeArrowheads="1"/>
          </p:cNvSpPr>
          <p:nvPr>
            <p:ph type="sldNum" sz="quarter" idx="5"/>
          </p:nvPr>
        </p:nvSpPr>
        <p:spPr bwMode="auto">
          <a:xfrm>
            <a:off x="5633588" y="6513910"/>
            <a:ext cx="4309798"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074CAC1-9AA6-43F0-BA4C-C7E06B72ABD1}" type="slidenum">
              <a:rPr lang="en-US" altLang="ja-JP"/>
              <a:pPr>
                <a:defRPr/>
              </a:pPr>
              <a:t>‹#›</a:t>
            </a:fld>
            <a:endParaRPr lang="en-US" altLang="ja-JP"/>
          </a:p>
        </p:txBody>
      </p:sp>
    </p:spTree>
    <p:extLst>
      <p:ext uri="{BB962C8B-B14F-4D97-AF65-F5344CB8AC3E}">
        <p14:creationId xmlns:p14="http://schemas.microsoft.com/office/powerpoint/2010/main" val="1103926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a:t>
            </a:fld>
            <a:endParaRPr lang="en-US" altLang="ja-JP"/>
          </a:p>
        </p:txBody>
      </p:sp>
    </p:spTree>
    <p:extLst>
      <p:ext uri="{BB962C8B-B14F-4D97-AF65-F5344CB8AC3E}">
        <p14:creationId xmlns:p14="http://schemas.microsoft.com/office/powerpoint/2010/main" val="255695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登場人物が一人で何かすることを表すときは英語も日本語も同じです。</a:t>
            </a:r>
            <a:endParaRPr kumimoji="1" lang="en-US" altLang="ja-JP" dirty="0"/>
          </a:p>
          <a:p>
            <a:r>
              <a:rPr kumimoji="1" lang="ja-JP" altLang="en-US" dirty="0"/>
              <a:t>別に他の人に影響を与えるわけでないです。</a:t>
            </a:r>
            <a:endParaRPr kumimoji="1" lang="en-US" altLang="ja-JP" dirty="0"/>
          </a:p>
          <a:p>
            <a:r>
              <a:rPr kumimoji="1" lang="ja-JP" altLang="en-US" dirty="0"/>
              <a:t>あえて矢印を書くなら←</a:t>
            </a:r>
            <a:r>
              <a:rPr kumimoji="1" lang="ja-JP" altLang="en-US" dirty="0" err="1"/>
              <a:t>かな</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11</a:t>
            </a:fld>
            <a:endParaRPr lang="en-US" altLang="ja-JP"/>
          </a:p>
        </p:txBody>
      </p:sp>
    </p:spTree>
    <p:extLst>
      <p:ext uri="{BB962C8B-B14F-4D97-AF65-F5344CB8AC3E}">
        <p14:creationId xmlns:p14="http://schemas.microsoft.com/office/powerpoint/2010/main" val="154215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登場人物が一人で何かすることを表すときは英語も日本語も同じです。</a:t>
            </a:r>
            <a:endParaRPr kumimoji="1" lang="en-US" altLang="ja-JP" dirty="0"/>
          </a:p>
          <a:p>
            <a:r>
              <a:rPr kumimoji="1" lang="ja-JP" altLang="en-US" dirty="0"/>
              <a:t>別に他の人に影響を与えるわけでないです。</a:t>
            </a:r>
            <a:endParaRPr kumimoji="1" lang="en-US" altLang="ja-JP" dirty="0"/>
          </a:p>
          <a:p>
            <a:r>
              <a:rPr kumimoji="1" lang="ja-JP" altLang="en-US" dirty="0"/>
              <a:t>あえて矢印を書くなら←</a:t>
            </a:r>
            <a:r>
              <a:rPr kumimoji="1" lang="ja-JP" altLang="en-US" dirty="0" err="1"/>
              <a:t>かな</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12</a:t>
            </a:fld>
            <a:endParaRPr lang="en-US" altLang="ja-JP"/>
          </a:p>
        </p:txBody>
      </p:sp>
    </p:spTree>
    <p:extLst>
      <p:ext uri="{BB962C8B-B14F-4D97-AF65-F5344CB8AC3E}">
        <p14:creationId xmlns:p14="http://schemas.microsoft.com/office/powerpoint/2010/main" val="362541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登場人物が一人で何かすることを表すときは英語も日本語も同じです。</a:t>
            </a:r>
            <a:endParaRPr kumimoji="1" lang="en-US" altLang="ja-JP" dirty="0"/>
          </a:p>
          <a:p>
            <a:r>
              <a:rPr kumimoji="1" lang="ja-JP" altLang="en-US" dirty="0"/>
              <a:t>別に他の人に影響を与えるわけでないです。</a:t>
            </a:r>
            <a:endParaRPr kumimoji="1" lang="en-US" altLang="ja-JP" dirty="0"/>
          </a:p>
          <a:p>
            <a:r>
              <a:rPr kumimoji="1" lang="ja-JP" altLang="en-US" dirty="0"/>
              <a:t>あえて矢印を書くなら←</a:t>
            </a:r>
            <a:r>
              <a:rPr kumimoji="1" lang="ja-JP" altLang="en-US" dirty="0" err="1"/>
              <a:t>かな</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13</a:t>
            </a:fld>
            <a:endParaRPr lang="en-US" altLang="ja-JP"/>
          </a:p>
        </p:txBody>
      </p:sp>
    </p:spTree>
    <p:extLst>
      <p:ext uri="{BB962C8B-B14F-4D97-AF65-F5344CB8AC3E}">
        <p14:creationId xmlns:p14="http://schemas.microsoft.com/office/powerpoint/2010/main" val="133422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登場人物が一人で何かすることを表すときは英語も日本語も同じです。</a:t>
            </a:r>
            <a:endParaRPr kumimoji="1" lang="en-US" altLang="ja-JP" dirty="0"/>
          </a:p>
          <a:p>
            <a:r>
              <a:rPr kumimoji="1" lang="ja-JP" altLang="en-US" dirty="0"/>
              <a:t>別に他の人に影響を与えるわけでないです。</a:t>
            </a:r>
            <a:endParaRPr kumimoji="1" lang="en-US" altLang="ja-JP" dirty="0"/>
          </a:p>
          <a:p>
            <a:r>
              <a:rPr kumimoji="1" lang="ja-JP" altLang="en-US" dirty="0"/>
              <a:t>あえて矢印を書くなら←</a:t>
            </a:r>
            <a:r>
              <a:rPr kumimoji="1" lang="ja-JP" altLang="en-US" dirty="0" err="1"/>
              <a:t>かな</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14</a:t>
            </a:fld>
            <a:endParaRPr lang="en-US" altLang="ja-JP"/>
          </a:p>
        </p:txBody>
      </p:sp>
    </p:spTree>
    <p:extLst>
      <p:ext uri="{BB962C8B-B14F-4D97-AF65-F5344CB8AC3E}">
        <p14:creationId xmlns:p14="http://schemas.microsoft.com/office/powerpoint/2010/main" val="183876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3</a:t>
            </a:fld>
            <a:endParaRPr lang="en-US" altLang="ja-JP"/>
          </a:p>
        </p:txBody>
      </p:sp>
    </p:spTree>
    <p:extLst>
      <p:ext uri="{BB962C8B-B14F-4D97-AF65-F5344CB8AC3E}">
        <p14:creationId xmlns:p14="http://schemas.microsoft.com/office/powerpoint/2010/main" val="247233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24558AC-A27D-4ED4-9A1B-EFD48F9EEB06}" type="slidenum">
              <a:rPr lang="en-US" altLang="ja-JP" smtClean="0"/>
              <a:pPr/>
              <a:t>4</a:t>
            </a:fld>
            <a:endParaRPr lang="en-US" altLang="ja-JP"/>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ja-JP" altLang="en-US" dirty="0"/>
              <a:t>英語は登場人物がいたら、その二人の関係は？ということで、当然、二人の真ん中にその関係を表す言葉が来ます。</a:t>
            </a:r>
            <a:endParaRPr lang="en-US" altLang="ja-JP" dirty="0"/>
          </a:p>
          <a:p>
            <a:pPr eaLnBrk="1" hangingPunct="1"/>
            <a:r>
              <a:rPr lang="ja-JP" altLang="en-US" dirty="0"/>
              <a:t>そのまま単語に置き換えると、英文になります。</a:t>
            </a:r>
            <a:endParaRPr lang="en-US" altLang="ja-JP" dirty="0"/>
          </a:p>
          <a:p>
            <a:pPr eaLnBrk="1" hangingPunct="1"/>
            <a:endParaRPr lang="en-US" altLang="ja-JP" dirty="0"/>
          </a:p>
          <a:p>
            <a:pPr eaLnBrk="1" hangingPunct="1"/>
            <a:r>
              <a:rPr lang="ja-JP" altLang="en-US" dirty="0"/>
              <a:t>日本語は登場人物、その関係の語順です。</a:t>
            </a:r>
            <a:endParaRPr lang="en-US" altLang="ja-JP" dirty="0"/>
          </a:p>
          <a:p>
            <a:pPr eaLnBrk="1" hangingPunct="1"/>
            <a:endParaRPr lang="en-US" altLang="ja-JP" dirty="0"/>
          </a:p>
          <a:p>
            <a:pPr eaLnBrk="1" hangingPunct="1"/>
            <a:r>
              <a:rPr lang="ja-JP" altLang="en-US" dirty="0"/>
              <a:t>左の</a:t>
            </a:r>
            <a:r>
              <a:rPr lang="en-US" altLang="ja-JP" dirty="0"/>
              <a:t>the boy </a:t>
            </a:r>
            <a:r>
              <a:rPr lang="ja-JP" altLang="en-US" dirty="0"/>
              <a:t>が主役なので、スポットライトが当たります。</a:t>
            </a:r>
            <a:endParaRPr lang="en-US" altLang="ja-JP" dirty="0"/>
          </a:p>
          <a:p>
            <a:pPr eaLnBrk="1" hangingPunct="1"/>
            <a:r>
              <a:rPr lang="ja-JP" altLang="en-US" dirty="0"/>
              <a:t>主役⇒主語</a:t>
            </a:r>
            <a:endParaRPr lang="en-US" altLang="ja-JP" dirty="0"/>
          </a:p>
          <a:p>
            <a:pPr eaLnBrk="1" hangingPunct="1"/>
            <a:r>
              <a:rPr lang="ja-JP" altLang="en-US" dirty="0"/>
              <a:t>また、左から右に影響を及ぼします。⇒の向き通りです。</a:t>
            </a:r>
            <a:endParaRPr lang="en-US" altLang="ja-JP" dirty="0"/>
          </a:p>
        </p:txBody>
      </p:sp>
    </p:spTree>
    <p:extLst>
      <p:ext uri="{BB962C8B-B14F-4D97-AF65-F5344CB8AC3E}">
        <p14:creationId xmlns:p14="http://schemas.microsoft.com/office/powerpoint/2010/main" val="7093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5</a:t>
            </a:fld>
            <a:endParaRPr lang="en-US" altLang="ja-JP"/>
          </a:p>
        </p:txBody>
      </p:sp>
    </p:spTree>
    <p:extLst>
      <p:ext uri="{BB962C8B-B14F-4D97-AF65-F5344CB8AC3E}">
        <p14:creationId xmlns:p14="http://schemas.microsoft.com/office/powerpoint/2010/main" val="262023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r>
              <a:rPr lang="ja-JP" altLang="en-US" dirty="0"/>
              <a:t>他の例で</a:t>
            </a:r>
            <a:endParaRPr lang="en-US" altLang="ja-JP" dirty="0"/>
          </a:p>
          <a:p>
            <a:pPr eaLnBrk="1" hangingPunct="1"/>
            <a:r>
              <a:rPr lang="ja-JP" altLang="en-US" dirty="0"/>
              <a:t>左の</a:t>
            </a:r>
            <a:r>
              <a:rPr lang="en-US" altLang="ja-JP" dirty="0"/>
              <a:t>the</a:t>
            </a:r>
            <a:r>
              <a:rPr lang="en-US" altLang="ja-JP" baseline="0" dirty="0"/>
              <a:t> cat</a:t>
            </a:r>
            <a:r>
              <a:rPr lang="en-US" altLang="ja-JP" dirty="0"/>
              <a:t> </a:t>
            </a:r>
            <a:r>
              <a:rPr lang="ja-JP" altLang="en-US" dirty="0"/>
              <a:t>が主役なので、スポットライトが当たります。</a:t>
            </a:r>
            <a:endParaRPr lang="en-US" altLang="ja-JP" dirty="0"/>
          </a:p>
          <a:p>
            <a:pPr eaLnBrk="1" hangingPunct="1"/>
            <a:r>
              <a:rPr lang="ja-JP" altLang="en-US" dirty="0"/>
              <a:t>主役⇒主語</a:t>
            </a:r>
            <a:endParaRPr lang="en-US" altLang="ja-JP" dirty="0"/>
          </a:p>
          <a:p>
            <a:pPr eaLnBrk="1" hangingPunct="1"/>
            <a:r>
              <a:rPr lang="ja-JP" altLang="en-US" dirty="0"/>
              <a:t>また、左から右に影響を及ぼします。⇒の向き通りです。</a:t>
            </a:r>
            <a:endParaRPr lang="en-US" altLang="ja-JP"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6</a:t>
            </a:fld>
            <a:endParaRPr lang="en-US" altLang="ja-JP"/>
          </a:p>
        </p:txBody>
      </p:sp>
    </p:spTree>
    <p:extLst>
      <p:ext uri="{BB962C8B-B14F-4D97-AF65-F5344CB8AC3E}">
        <p14:creationId xmlns:p14="http://schemas.microsoft.com/office/powerpoint/2010/main" val="13756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7</a:t>
            </a:fld>
            <a:endParaRPr lang="en-US" altLang="ja-JP"/>
          </a:p>
        </p:txBody>
      </p:sp>
    </p:spTree>
    <p:extLst>
      <p:ext uri="{BB962C8B-B14F-4D97-AF65-F5344CB8AC3E}">
        <p14:creationId xmlns:p14="http://schemas.microsoft.com/office/powerpoint/2010/main" val="30656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8</a:t>
            </a:fld>
            <a:endParaRPr lang="en-US" altLang="ja-JP"/>
          </a:p>
        </p:txBody>
      </p:sp>
    </p:spTree>
    <p:extLst>
      <p:ext uri="{BB962C8B-B14F-4D97-AF65-F5344CB8AC3E}">
        <p14:creationId xmlns:p14="http://schemas.microsoft.com/office/powerpoint/2010/main" val="324225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背景に関しては、一番最初に来ても、一番最後に来てもよいです。</a:t>
            </a:r>
            <a:endParaRPr kumimoji="1" lang="en-US" altLang="ja-JP"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9</a:t>
            </a:fld>
            <a:endParaRPr lang="en-US" altLang="ja-JP"/>
          </a:p>
        </p:txBody>
      </p:sp>
    </p:spTree>
    <p:extLst>
      <p:ext uri="{BB962C8B-B14F-4D97-AF65-F5344CB8AC3E}">
        <p14:creationId xmlns:p14="http://schemas.microsoft.com/office/powerpoint/2010/main" val="34009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背景を最初に持ってきたのが上の文・・・場面が変わる時にはこちらの文を使う</a:t>
            </a:r>
            <a:endParaRPr kumimoji="1" lang="en-US" altLang="ja-JP" dirty="0"/>
          </a:p>
          <a:p>
            <a:r>
              <a:rPr kumimoji="1" lang="ja-JP" altLang="en-US" dirty="0"/>
              <a:t>背景を最後に持ってきたのが下の文（標準）・・・前からの続きの場合はこちらを使う</a:t>
            </a:r>
          </a:p>
        </p:txBody>
      </p:sp>
      <p:sp>
        <p:nvSpPr>
          <p:cNvPr id="4" name="スライド番号プレースホルダー 3"/>
          <p:cNvSpPr>
            <a:spLocks noGrp="1"/>
          </p:cNvSpPr>
          <p:nvPr>
            <p:ph type="sldNum" sz="quarter" idx="10"/>
          </p:nvPr>
        </p:nvSpPr>
        <p:spPr/>
        <p:txBody>
          <a:bodyPr/>
          <a:lstStyle/>
          <a:p>
            <a:pPr>
              <a:defRPr/>
            </a:pPr>
            <a:fld id="{9074CAC1-9AA6-43F0-BA4C-C7E06B72ABD1}" type="slidenum">
              <a:rPr lang="en-US" altLang="ja-JP" smtClean="0"/>
              <a:pPr>
                <a:defRPr/>
              </a:pPr>
              <a:t>10</a:t>
            </a:fld>
            <a:endParaRPr lang="en-US" altLang="ja-JP"/>
          </a:p>
        </p:txBody>
      </p:sp>
    </p:spTree>
    <p:extLst>
      <p:ext uri="{BB962C8B-B14F-4D97-AF65-F5344CB8AC3E}">
        <p14:creationId xmlns:p14="http://schemas.microsoft.com/office/powerpoint/2010/main" val="331713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9303260-8544-49F4-804C-578639CD284F}"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891FD6C-6C16-44DA-8359-EE2779981648}"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8B8576-E6C4-4F68-886F-61303CA24BD4}"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9F5233-8FE6-4BFD-8FF5-A6E0F9C0379E}"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65A0AB2-D480-4DA0-B137-0B5CB2C7F755}"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9951C7F-F2B2-423F-AE6D-D3ACEE97C993}"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73EF8D7-D566-49CB-AAFF-0B69183B06B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F27E13-80E9-4137-91B5-4B5D6E437A54}"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314D1DB-4DBD-4350-AC63-BCCF808C6F51}"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A4E054F-B5CF-4917-9A69-C1038736D9FA}"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CDE1AD-A900-4F08-A8D5-CA422F0C52E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F2F6CE4-44F1-4F16-B940-1A7CDBFFE18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575556" y="2420888"/>
            <a:ext cx="7992888" cy="2016224"/>
          </a:xfrm>
        </p:spPr>
        <p:txBody>
          <a:bodyPr anchor="ctr">
            <a:normAutofit fontScale="70000" lnSpcReduction="20000"/>
          </a:bodyPr>
          <a:lstStyle/>
          <a:p>
            <a:pPr marL="0" indent="0" algn="ctr">
              <a:buNone/>
            </a:pPr>
            <a:r>
              <a:rPr kumimoji="1" lang="ja-JP" altLang="en-US" sz="11500" b="1" dirty="0">
                <a:latin typeface="Century Schoolbook" panose="02040604050505020304" pitchFamily="18" charset="0"/>
              </a:rPr>
              <a:t>英語の文の語順</a:t>
            </a:r>
          </a:p>
        </p:txBody>
      </p:sp>
    </p:spTree>
    <p:extLst>
      <p:ext uri="{BB962C8B-B14F-4D97-AF65-F5344CB8AC3E}">
        <p14:creationId xmlns:p14="http://schemas.microsoft.com/office/powerpoint/2010/main" val="358021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A863FD-98C9-6598-D11B-63582403F5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88032"/>
            <a:ext cx="1979712" cy="1484784"/>
          </a:xfrm>
          <a:prstGeom prst="rect">
            <a:avLst/>
          </a:prstGeom>
        </p:spPr>
      </p:pic>
      <p:sp>
        <p:nvSpPr>
          <p:cNvPr id="10" name="右矢印 47">
            <a:extLst>
              <a:ext uri="{FF2B5EF4-FFF2-40B4-BE49-F238E27FC236}">
                <a16:creationId xmlns:a16="http://schemas.microsoft.com/office/drawing/2014/main" id="{7924C4BE-F190-FA16-BF1D-E1C60E175D8A}"/>
              </a:ext>
            </a:extLst>
          </p:cNvPr>
          <p:cNvSpPr/>
          <p:nvPr/>
        </p:nvSpPr>
        <p:spPr>
          <a:xfrm>
            <a:off x="5070710" y="1537412"/>
            <a:ext cx="1157223" cy="291421"/>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 name="図 10" descr="挿絵 が含まれている画像&#10;&#10;自動的に生成された説明">
            <a:extLst>
              <a:ext uri="{FF2B5EF4-FFF2-40B4-BE49-F238E27FC236}">
                <a16:creationId xmlns:a16="http://schemas.microsoft.com/office/drawing/2014/main" id="{A7B5776C-7EBA-0665-1C9F-EFA1725BC08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5946" y="248897"/>
            <a:ext cx="2094764" cy="1579936"/>
          </a:xfrm>
          <a:prstGeom prst="rect">
            <a:avLst/>
          </a:prstGeom>
        </p:spPr>
      </p:pic>
      <p:pic>
        <p:nvPicPr>
          <p:cNvPr id="12" name="図 7">
            <a:extLst>
              <a:ext uri="{FF2B5EF4-FFF2-40B4-BE49-F238E27FC236}">
                <a16:creationId xmlns:a16="http://schemas.microsoft.com/office/drawing/2014/main" id="{7F4AF647-EA91-3C1E-49DB-295B0B6ACC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914" r="44243" b="29363"/>
          <a:stretch/>
        </p:blipFill>
        <p:spPr bwMode="auto">
          <a:xfrm>
            <a:off x="5234924" y="890019"/>
            <a:ext cx="1079494" cy="620369"/>
          </a:xfrm>
          <a:prstGeom prst="rect">
            <a:avLst/>
          </a:prstGeom>
          <a:noFill/>
          <a:ln w="9525">
            <a:noFill/>
            <a:miter lim="800000"/>
            <a:headEnd/>
            <a:tailEnd/>
          </a:ln>
        </p:spPr>
      </p:pic>
      <p:pic>
        <p:nvPicPr>
          <p:cNvPr id="13" name="図 12" descr="抽象, 挿絵 が含まれている画像&#10;&#10;自動的に生成された説明">
            <a:extLst>
              <a:ext uri="{FF2B5EF4-FFF2-40B4-BE49-F238E27FC236}">
                <a16:creationId xmlns:a16="http://schemas.microsoft.com/office/drawing/2014/main" id="{AA9C2237-BEF3-E64A-C8C8-28A48B248A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771340"/>
            <a:ext cx="1445964" cy="605928"/>
          </a:xfrm>
          <a:prstGeom prst="rect">
            <a:avLst/>
          </a:prstGeom>
        </p:spPr>
      </p:pic>
      <p:sp>
        <p:nvSpPr>
          <p:cNvPr id="14" name="正方形/長方形 13">
            <a:extLst>
              <a:ext uri="{FF2B5EF4-FFF2-40B4-BE49-F238E27FC236}">
                <a16:creationId xmlns:a16="http://schemas.microsoft.com/office/drawing/2014/main" id="{598425E8-A4D9-45EA-A5C4-727E3F0CCA25}"/>
              </a:ext>
            </a:extLst>
          </p:cNvPr>
          <p:cNvSpPr/>
          <p:nvPr/>
        </p:nvSpPr>
        <p:spPr>
          <a:xfrm>
            <a:off x="316668" y="1772816"/>
            <a:ext cx="8510663" cy="769441"/>
          </a:xfrm>
          <a:prstGeom prst="rect">
            <a:avLst/>
          </a:prstGeom>
          <a:noFill/>
        </p:spPr>
        <p:txBody>
          <a:bodyPr wrap="none">
            <a:spAutoFit/>
          </a:bodyPr>
          <a:lstStyle/>
          <a:p>
            <a:pPr>
              <a:defRPr/>
            </a:pPr>
            <a:r>
              <a:rPr lang="en-US" altLang="ja-JP" sz="4400" b="1" dirty="0">
                <a:ln w="12700">
                  <a:noFill/>
                  <a:prstDash val="solid"/>
                </a:ln>
                <a:latin typeface="Century Schoolbook" panose="02040604050505020304" pitchFamily="18" charset="0"/>
              </a:rPr>
              <a:t>At night, the cat ate the fish.</a:t>
            </a:r>
            <a:endParaRPr lang="ja-JP" altLang="en-US" sz="4400" b="1" dirty="0">
              <a:ln w="12700">
                <a:noFill/>
                <a:prstDash val="solid"/>
              </a:ln>
              <a:latin typeface="Century Schoolbook" panose="02040604050505020304" pitchFamily="18" charset="0"/>
            </a:endParaRPr>
          </a:p>
        </p:txBody>
      </p:sp>
      <p:sp>
        <p:nvSpPr>
          <p:cNvPr id="15" name="正方形/長方形 14">
            <a:extLst>
              <a:ext uri="{FF2B5EF4-FFF2-40B4-BE49-F238E27FC236}">
                <a16:creationId xmlns:a16="http://schemas.microsoft.com/office/drawing/2014/main" id="{598425E8-A4D9-45EA-A5C4-727E3F0CCA25}"/>
              </a:ext>
            </a:extLst>
          </p:cNvPr>
          <p:cNvSpPr/>
          <p:nvPr/>
        </p:nvSpPr>
        <p:spPr>
          <a:xfrm>
            <a:off x="371372" y="5407185"/>
            <a:ext cx="8436925" cy="769441"/>
          </a:xfrm>
          <a:prstGeom prst="rect">
            <a:avLst/>
          </a:prstGeom>
          <a:noFill/>
        </p:spPr>
        <p:txBody>
          <a:bodyPr wrap="none">
            <a:spAutoFit/>
          </a:bodyPr>
          <a:lstStyle/>
          <a:p>
            <a:pPr>
              <a:defRPr/>
            </a:pPr>
            <a:r>
              <a:rPr lang="en-US" altLang="ja-JP" sz="4400" b="1" dirty="0">
                <a:ln w="12700">
                  <a:noFill/>
                  <a:prstDash val="solid"/>
                </a:ln>
                <a:latin typeface="Century Schoolbook" panose="02040604050505020304" pitchFamily="18" charset="0"/>
              </a:rPr>
              <a:t>The cat ate the fish at night.</a:t>
            </a:r>
            <a:endParaRPr lang="ja-JP" altLang="en-US" sz="4400" b="1" dirty="0">
              <a:ln w="12700">
                <a:noFill/>
                <a:prstDash val="solid"/>
              </a:ln>
              <a:latin typeface="Century Schoolbook" panose="02040604050505020304" pitchFamily="18" charset="0"/>
            </a:endParaRPr>
          </a:p>
        </p:txBody>
      </p:sp>
      <p:pic>
        <p:nvPicPr>
          <p:cNvPr id="16" name="図 15">
            <a:extLst>
              <a:ext uri="{FF2B5EF4-FFF2-40B4-BE49-F238E27FC236}">
                <a16:creationId xmlns:a16="http://schemas.microsoft.com/office/drawing/2014/main" id="{BE867769-E23D-D13F-6C74-3F1BD535C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2043" y="3939282"/>
            <a:ext cx="1979712" cy="1484784"/>
          </a:xfrm>
          <a:prstGeom prst="rect">
            <a:avLst/>
          </a:prstGeom>
        </p:spPr>
      </p:pic>
      <p:sp>
        <p:nvSpPr>
          <p:cNvPr id="17" name="右矢印 47">
            <a:extLst>
              <a:ext uri="{FF2B5EF4-FFF2-40B4-BE49-F238E27FC236}">
                <a16:creationId xmlns:a16="http://schemas.microsoft.com/office/drawing/2014/main" id="{756161E2-E638-F44C-B6CC-B4CD0BC798FE}"/>
              </a:ext>
            </a:extLst>
          </p:cNvPr>
          <p:cNvSpPr/>
          <p:nvPr/>
        </p:nvSpPr>
        <p:spPr>
          <a:xfrm>
            <a:off x="2770980" y="5195469"/>
            <a:ext cx="1157223" cy="291421"/>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8" name="図 17" descr="挿絵 が含まれている画像&#10;&#10;自動的に生成された説明">
            <a:extLst>
              <a:ext uri="{FF2B5EF4-FFF2-40B4-BE49-F238E27FC236}">
                <a16:creationId xmlns:a16="http://schemas.microsoft.com/office/drawing/2014/main" id="{3F3AD2C6-E9E5-3F57-52AA-9D7F1A3CDF8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216" y="3906954"/>
            <a:ext cx="2094764" cy="1579936"/>
          </a:xfrm>
          <a:prstGeom prst="rect">
            <a:avLst/>
          </a:prstGeom>
        </p:spPr>
      </p:pic>
      <p:pic>
        <p:nvPicPr>
          <p:cNvPr id="19" name="図 7">
            <a:extLst>
              <a:ext uri="{FF2B5EF4-FFF2-40B4-BE49-F238E27FC236}">
                <a16:creationId xmlns:a16="http://schemas.microsoft.com/office/drawing/2014/main" id="{1558285B-81C5-2297-0BFE-AA0975D9F8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914" r="44243" b="29363"/>
          <a:stretch/>
        </p:blipFill>
        <p:spPr bwMode="auto">
          <a:xfrm>
            <a:off x="2935194" y="4548076"/>
            <a:ext cx="1079494" cy="620369"/>
          </a:xfrm>
          <a:prstGeom prst="rect">
            <a:avLst/>
          </a:prstGeom>
          <a:noFill/>
          <a:ln w="9525">
            <a:noFill/>
            <a:miter lim="800000"/>
            <a:headEnd/>
            <a:tailEnd/>
          </a:ln>
        </p:spPr>
      </p:pic>
      <p:pic>
        <p:nvPicPr>
          <p:cNvPr id="20" name="図 19" descr="抽象, 挿絵 が含まれている画像&#10;&#10;自動的に生成された説明">
            <a:extLst>
              <a:ext uri="{FF2B5EF4-FFF2-40B4-BE49-F238E27FC236}">
                <a16:creationId xmlns:a16="http://schemas.microsoft.com/office/drawing/2014/main" id="{48625F51-16B6-D847-BDBE-D5EF1938AA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8494" y="4429397"/>
            <a:ext cx="1445964" cy="605928"/>
          </a:xfrm>
          <a:prstGeom prst="rect">
            <a:avLst/>
          </a:prstGeom>
        </p:spPr>
      </p:pic>
    </p:spTree>
    <p:extLst>
      <p:ext uri="{BB962C8B-B14F-4D97-AF65-F5344CB8AC3E}">
        <p14:creationId xmlns:p14="http://schemas.microsoft.com/office/powerpoint/2010/main" val="236413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家具, カーテン, 赤, 座る が含まれている画像&#10;&#10;自動的に生成された説明">
            <a:extLst>
              <a:ext uri="{FF2B5EF4-FFF2-40B4-BE49-F238E27FC236}">
                <a16:creationId xmlns:a16="http://schemas.microsoft.com/office/drawing/2014/main" id="{5B85738B-3955-4127-9ECF-58820D0BA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999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DAC402-A540-404A-942C-9982C15B9044}"/>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6081815" y="865095"/>
            <a:ext cx="4381030" cy="4593015"/>
          </a:xfrm>
          <a:prstGeom prst="rect">
            <a:avLst/>
          </a:prstGeom>
        </p:spPr>
      </p:pic>
      <p:sp>
        <p:nvSpPr>
          <p:cNvPr id="14" name="正方形/長方形 13">
            <a:extLst>
              <a:ext uri="{FF2B5EF4-FFF2-40B4-BE49-F238E27FC236}">
                <a16:creationId xmlns:a16="http://schemas.microsoft.com/office/drawing/2014/main" id="{FC421ACD-CEBB-4A75-AFDA-A191307DA9C5}"/>
              </a:ext>
            </a:extLst>
          </p:cNvPr>
          <p:cNvSpPr/>
          <p:nvPr/>
        </p:nvSpPr>
        <p:spPr>
          <a:xfrm>
            <a:off x="3180816" y="5080601"/>
            <a:ext cx="2518639" cy="769441"/>
          </a:xfrm>
          <a:prstGeom prst="rect">
            <a:avLst/>
          </a:prstGeom>
          <a:noFill/>
        </p:spPr>
        <p:txBody>
          <a:bodyPr wrap="none">
            <a:spAutoFit/>
          </a:bodyPr>
          <a:lstStyle/>
          <a:p>
            <a:pPr algn="ctr">
              <a:defRPr/>
            </a:pPr>
            <a:r>
              <a:rPr lang="en-US" altLang="ja-JP" sz="4400" b="1" dirty="0">
                <a:ln w="12700">
                  <a:noFill/>
                  <a:prstDash val="solid"/>
                </a:ln>
                <a:latin typeface="Century Schoolbook" panose="02040604050505020304" pitchFamily="18" charset="0"/>
              </a:rPr>
              <a:t>The</a:t>
            </a:r>
            <a:r>
              <a:rPr lang="ja-JP" altLang="en-US" sz="4400" b="1" dirty="0">
                <a:ln w="12700">
                  <a:noFill/>
                  <a:prstDash val="solid"/>
                </a:ln>
                <a:latin typeface="Century Schoolbook" panose="02040604050505020304" pitchFamily="18" charset="0"/>
              </a:rPr>
              <a:t> </a:t>
            </a:r>
            <a:r>
              <a:rPr lang="en-US" altLang="ja-JP" sz="4400" b="1" dirty="0">
                <a:ln w="12700">
                  <a:noFill/>
                  <a:prstDash val="solid"/>
                </a:ln>
                <a:latin typeface="Century Schoolbook" panose="02040604050505020304" pitchFamily="18" charset="0"/>
              </a:rPr>
              <a:t>boy</a:t>
            </a:r>
            <a:endParaRPr lang="ja-JP" altLang="en-US" sz="4400" b="1" dirty="0">
              <a:ln w="12700">
                <a:noFill/>
                <a:prstDash val="solid"/>
              </a:ln>
              <a:latin typeface="Century Schoolbook" panose="02040604050505020304" pitchFamily="18" charset="0"/>
            </a:endParaRPr>
          </a:p>
        </p:txBody>
      </p:sp>
      <p:sp>
        <p:nvSpPr>
          <p:cNvPr id="17" name="正方形/長方形 16">
            <a:extLst>
              <a:ext uri="{FF2B5EF4-FFF2-40B4-BE49-F238E27FC236}">
                <a16:creationId xmlns:a16="http://schemas.microsoft.com/office/drawing/2014/main" id="{65B1CA75-F7D9-4737-800C-1624A4FFD7DD}"/>
              </a:ext>
            </a:extLst>
          </p:cNvPr>
          <p:cNvSpPr/>
          <p:nvPr/>
        </p:nvSpPr>
        <p:spPr>
          <a:xfrm>
            <a:off x="6040984" y="5073391"/>
            <a:ext cx="1366080" cy="769441"/>
          </a:xfrm>
          <a:prstGeom prst="rect">
            <a:avLst/>
          </a:prstGeom>
          <a:noFill/>
        </p:spPr>
        <p:txBody>
          <a:bodyPr wrap="none">
            <a:spAutoFit/>
          </a:bodyPr>
          <a:lstStyle/>
          <a:p>
            <a:pPr algn="ctr">
              <a:defRPr/>
            </a:pPr>
            <a:r>
              <a:rPr lang="en-US" altLang="ja-JP" sz="4400" b="1" dirty="0">
                <a:ln w="12700">
                  <a:noFill/>
                  <a:prstDash val="solid"/>
                </a:ln>
                <a:solidFill>
                  <a:srgbClr val="FF0000"/>
                </a:solidFill>
                <a:latin typeface="Century Schoolbook" panose="02040604050505020304" pitchFamily="18" charset="0"/>
              </a:rPr>
              <a:t>ran</a:t>
            </a:r>
            <a:r>
              <a:rPr lang="en-US" altLang="ja-JP" sz="4400" b="1" dirty="0">
                <a:ln w="12700">
                  <a:noFill/>
                  <a:prstDash val="solid"/>
                </a:ln>
                <a:latin typeface="Century Schoolbook" panose="02040604050505020304" pitchFamily="18" charset="0"/>
              </a:rPr>
              <a:t>.</a:t>
            </a:r>
            <a:endParaRPr lang="ja-JP" altLang="en-US" sz="4400" b="1" dirty="0">
              <a:ln w="12700">
                <a:noFill/>
                <a:prstDash val="solid"/>
              </a:ln>
              <a:latin typeface="Century Schoolbook" panose="02040604050505020304" pitchFamily="18" charset="0"/>
            </a:endParaRPr>
          </a:p>
        </p:txBody>
      </p:sp>
      <p:sp>
        <p:nvSpPr>
          <p:cNvPr id="11" name="二等辺三角形 10">
            <a:extLst>
              <a:ext uri="{FF2B5EF4-FFF2-40B4-BE49-F238E27FC236}">
                <a16:creationId xmlns:a16="http://schemas.microsoft.com/office/drawing/2014/main" id="{E3A1CBB1-FA53-4504-9AC7-9B696D766877}"/>
              </a:ext>
            </a:extLst>
          </p:cNvPr>
          <p:cNvSpPr/>
          <p:nvPr/>
        </p:nvSpPr>
        <p:spPr>
          <a:xfrm rot="18364011">
            <a:off x="-75" y="-946182"/>
            <a:ext cx="4640702" cy="5722985"/>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spotlight3.bmp">
            <a:extLst>
              <a:ext uri="{FF2B5EF4-FFF2-40B4-BE49-F238E27FC236}">
                <a16:creationId xmlns:a16="http://schemas.microsoft.com/office/drawing/2014/main" id="{5C9433C7-FE41-44F1-B3A2-739AACD2C04F}"/>
              </a:ext>
            </a:extLst>
          </p:cNvPr>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151136">
            <a:off x="24070" y="29631"/>
            <a:ext cx="1373188" cy="1125538"/>
          </a:xfrm>
          <a:prstGeom prst="rect">
            <a:avLst/>
          </a:prstGeom>
          <a:noFill/>
          <a:ln w="9525">
            <a:noFill/>
            <a:miter lim="800000"/>
            <a:headEnd/>
            <a:tailEnd/>
          </a:ln>
        </p:spPr>
      </p:pic>
    </p:spTree>
    <p:extLst>
      <p:ext uri="{BB962C8B-B14F-4D97-AF65-F5344CB8AC3E}">
        <p14:creationId xmlns:p14="http://schemas.microsoft.com/office/powerpoint/2010/main" val="1574329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3.7037E-7 L 0.90955 3.7037E-7 " pathEditMode="relative" rAng="0" ptsTypes="AA">
                                      <p:cBhvr>
                                        <p:cTn id="6" dur="2000" fill="hold"/>
                                        <p:tgtEl>
                                          <p:spTgt spid="3"/>
                                        </p:tgtEl>
                                        <p:attrNameLst>
                                          <p:attrName>ppt_x</p:attrName>
                                          <p:attrName>ppt_y</p:attrName>
                                        </p:attrNameLst>
                                      </p:cBhvr>
                                      <p:rCtr x="45469"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家具, カーテン, 赤, 座る が含まれている画像&#10;&#10;自動的に生成された説明">
            <a:extLst>
              <a:ext uri="{FF2B5EF4-FFF2-40B4-BE49-F238E27FC236}">
                <a16:creationId xmlns:a16="http://schemas.microsoft.com/office/drawing/2014/main" id="{5B85738B-3955-4127-9ECF-58820D0BA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188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2" y="-1"/>
            <a:ext cx="9811017" cy="6936389"/>
          </a:xfrm>
          <a:prstGeom prst="rect">
            <a:avLst/>
          </a:prstGeom>
        </p:spPr>
      </p:pic>
      <p:pic>
        <p:nvPicPr>
          <p:cNvPr id="3" name="図 2">
            <a:extLst>
              <a:ext uri="{FF2B5EF4-FFF2-40B4-BE49-F238E27FC236}">
                <a16:creationId xmlns:a16="http://schemas.microsoft.com/office/drawing/2014/main" id="{C2DAC402-A540-404A-942C-9982C15B9044}"/>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7957392" y="2364377"/>
            <a:ext cx="4381030" cy="4593015"/>
          </a:xfrm>
          <a:prstGeom prst="rect">
            <a:avLst/>
          </a:prstGeom>
        </p:spPr>
      </p:pic>
      <p:sp>
        <p:nvSpPr>
          <p:cNvPr id="14" name="正方形/長方形 13">
            <a:extLst>
              <a:ext uri="{FF2B5EF4-FFF2-40B4-BE49-F238E27FC236}">
                <a16:creationId xmlns:a16="http://schemas.microsoft.com/office/drawing/2014/main" id="{FC421ACD-CEBB-4A75-AFDA-A191307DA9C5}"/>
              </a:ext>
            </a:extLst>
          </p:cNvPr>
          <p:cNvSpPr/>
          <p:nvPr/>
        </p:nvSpPr>
        <p:spPr>
          <a:xfrm>
            <a:off x="1305239" y="6115943"/>
            <a:ext cx="2518639" cy="769441"/>
          </a:xfrm>
          <a:prstGeom prst="rect">
            <a:avLst/>
          </a:prstGeom>
          <a:noFill/>
        </p:spPr>
        <p:txBody>
          <a:bodyPr wrap="none">
            <a:spAutoFit/>
          </a:bodyPr>
          <a:lstStyle/>
          <a:p>
            <a:pPr algn="ctr">
              <a:defRPr/>
            </a:pPr>
            <a:r>
              <a:rPr lang="en-US" altLang="ja-JP" sz="4400" b="1" dirty="0">
                <a:ln w="12700">
                  <a:noFill/>
                  <a:prstDash val="solid"/>
                </a:ln>
                <a:solidFill>
                  <a:schemeClr val="bg1"/>
                </a:solidFill>
                <a:latin typeface="Century Schoolbook" panose="02040604050505020304" pitchFamily="18" charset="0"/>
              </a:rPr>
              <a:t>The</a:t>
            </a:r>
            <a:r>
              <a:rPr lang="ja-JP" altLang="en-US" sz="4400" b="1" dirty="0">
                <a:ln w="12700">
                  <a:noFill/>
                  <a:prstDash val="solid"/>
                </a:ln>
                <a:solidFill>
                  <a:schemeClr val="bg1"/>
                </a:solidFill>
                <a:latin typeface="Century Schoolbook" panose="02040604050505020304" pitchFamily="18" charset="0"/>
              </a:rPr>
              <a:t> </a:t>
            </a:r>
            <a:r>
              <a:rPr lang="en-US" altLang="ja-JP" sz="4400" b="1" dirty="0">
                <a:ln w="12700">
                  <a:noFill/>
                  <a:prstDash val="solid"/>
                </a:ln>
                <a:solidFill>
                  <a:schemeClr val="bg1"/>
                </a:solidFill>
                <a:latin typeface="Century Schoolbook" panose="02040604050505020304" pitchFamily="18" charset="0"/>
              </a:rPr>
              <a:t>boy</a:t>
            </a:r>
            <a:endParaRPr lang="ja-JP" altLang="en-US" sz="4400" b="1" dirty="0">
              <a:ln w="12700">
                <a:noFill/>
                <a:prstDash val="solid"/>
              </a:ln>
              <a:solidFill>
                <a:schemeClr val="bg1"/>
              </a:solidFill>
              <a:latin typeface="Century Schoolbook" panose="02040604050505020304" pitchFamily="18" charset="0"/>
            </a:endParaRPr>
          </a:p>
        </p:txBody>
      </p:sp>
      <p:sp>
        <p:nvSpPr>
          <p:cNvPr id="17" name="正方形/長方形 16">
            <a:extLst>
              <a:ext uri="{FF2B5EF4-FFF2-40B4-BE49-F238E27FC236}">
                <a16:creationId xmlns:a16="http://schemas.microsoft.com/office/drawing/2014/main" id="{65B1CA75-F7D9-4737-800C-1624A4FFD7DD}"/>
              </a:ext>
            </a:extLst>
          </p:cNvPr>
          <p:cNvSpPr/>
          <p:nvPr/>
        </p:nvSpPr>
        <p:spPr>
          <a:xfrm>
            <a:off x="4013132" y="6115943"/>
            <a:ext cx="1208984" cy="769441"/>
          </a:xfrm>
          <a:prstGeom prst="rect">
            <a:avLst/>
          </a:prstGeom>
          <a:noFill/>
        </p:spPr>
        <p:txBody>
          <a:bodyPr wrap="none">
            <a:spAutoFit/>
          </a:bodyPr>
          <a:lstStyle/>
          <a:p>
            <a:pPr algn="ctr">
              <a:defRPr/>
            </a:pPr>
            <a:r>
              <a:rPr lang="en-US" altLang="ja-JP" sz="4400" b="1" dirty="0">
                <a:ln w="12700">
                  <a:noFill/>
                  <a:prstDash val="solid"/>
                </a:ln>
                <a:solidFill>
                  <a:srgbClr val="FF0000"/>
                </a:solidFill>
                <a:latin typeface="Century Schoolbook" panose="02040604050505020304" pitchFamily="18" charset="0"/>
              </a:rPr>
              <a:t>ran</a:t>
            </a:r>
            <a:endParaRPr lang="ja-JP" altLang="en-US" sz="4400" b="1" dirty="0">
              <a:ln w="12700">
                <a:noFill/>
                <a:prstDash val="solid"/>
              </a:ln>
              <a:latin typeface="Century Schoolbook" panose="02040604050505020304" pitchFamily="18" charset="0"/>
            </a:endParaRPr>
          </a:p>
        </p:txBody>
      </p:sp>
      <p:sp>
        <p:nvSpPr>
          <p:cNvPr id="11" name="二等辺三角形 10">
            <a:extLst>
              <a:ext uri="{FF2B5EF4-FFF2-40B4-BE49-F238E27FC236}">
                <a16:creationId xmlns:a16="http://schemas.microsoft.com/office/drawing/2014/main" id="{E3A1CBB1-FA53-4504-9AC7-9B696D766877}"/>
              </a:ext>
            </a:extLst>
          </p:cNvPr>
          <p:cNvSpPr/>
          <p:nvPr/>
        </p:nvSpPr>
        <p:spPr>
          <a:xfrm rot="19630227">
            <a:off x="-628624" y="-497342"/>
            <a:ext cx="4640702" cy="5722985"/>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spotlight3.bmp">
            <a:extLst>
              <a:ext uri="{FF2B5EF4-FFF2-40B4-BE49-F238E27FC236}">
                <a16:creationId xmlns:a16="http://schemas.microsoft.com/office/drawing/2014/main" id="{5C9433C7-FE41-44F1-B3A2-739AACD2C04F}"/>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rot="1257441">
            <a:off x="24070" y="29631"/>
            <a:ext cx="1373188" cy="1125538"/>
          </a:xfrm>
          <a:prstGeom prst="rect">
            <a:avLst/>
          </a:prstGeom>
          <a:noFill/>
          <a:ln w="9525">
            <a:noFill/>
            <a:miter lim="800000"/>
            <a:headEnd/>
            <a:tailEnd/>
          </a:ln>
        </p:spPr>
      </p:pic>
      <p:sp>
        <p:nvSpPr>
          <p:cNvPr id="8" name="正方形/長方形 7">
            <a:extLst>
              <a:ext uri="{FF2B5EF4-FFF2-40B4-BE49-F238E27FC236}">
                <a16:creationId xmlns:a16="http://schemas.microsoft.com/office/drawing/2014/main" id="{FC421ACD-CEBB-4A75-AFDA-A191307DA9C5}"/>
              </a:ext>
            </a:extLst>
          </p:cNvPr>
          <p:cNvSpPr/>
          <p:nvPr/>
        </p:nvSpPr>
        <p:spPr>
          <a:xfrm>
            <a:off x="5301964" y="6110282"/>
            <a:ext cx="3736920" cy="769441"/>
          </a:xfrm>
          <a:prstGeom prst="rect">
            <a:avLst/>
          </a:prstGeom>
          <a:noFill/>
        </p:spPr>
        <p:txBody>
          <a:bodyPr wrap="none">
            <a:spAutoFit/>
          </a:bodyPr>
          <a:lstStyle/>
          <a:p>
            <a:pPr algn="ctr">
              <a:defRPr/>
            </a:pPr>
            <a:r>
              <a:rPr lang="en-US" altLang="ja-JP" sz="4400" b="1" dirty="0">
                <a:ln w="12700">
                  <a:noFill/>
                  <a:prstDash val="solid"/>
                </a:ln>
                <a:solidFill>
                  <a:schemeClr val="bg1"/>
                </a:solidFill>
                <a:latin typeface="Century Schoolbook" panose="02040604050505020304" pitchFamily="18" charset="0"/>
              </a:rPr>
              <a:t>in the room.</a:t>
            </a:r>
            <a:endParaRPr lang="ja-JP" altLang="en-US" sz="4400" b="1" dirty="0">
              <a:ln w="12700">
                <a:noFill/>
                <a:prstDash val="solid"/>
              </a:ln>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260964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3.7037E-7 L 0.90955 3.7037E-7 " pathEditMode="relative" rAng="0" ptsTypes="AA">
                                      <p:cBhvr>
                                        <p:cTn id="6" dur="2000" fill="hold"/>
                                        <p:tgtEl>
                                          <p:spTgt spid="3"/>
                                        </p:tgtEl>
                                        <p:attrNameLst>
                                          <p:attrName>ppt_x</p:attrName>
                                          <p:attrName>ppt_y</p:attrName>
                                        </p:attrNameLst>
                                      </p:cBhvr>
                                      <p:rCtr x="45486"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1"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575556" y="2672916"/>
            <a:ext cx="7992888" cy="1512168"/>
          </a:xfrm>
        </p:spPr>
        <p:txBody>
          <a:bodyPr anchor="ctr">
            <a:normAutofit fontScale="70000" lnSpcReduction="20000"/>
          </a:bodyPr>
          <a:lstStyle/>
          <a:p>
            <a:pPr marL="0" indent="0" algn="ctr">
              <a:buNone/>
            </a:pPr>
            <a:r>
              <a:rPr kumimoji="1" lang="ja-JP" altLang="en-US" sz="11500" b="1" dirty="0">
                <a:latin typeface="Century Schoolbook" panose="02040604050505020304" pitchFamily="18" charset="0"/>
              </a:rPr>
              <a:t>英語の文の語順</a:t>
            </a:r>
          </a:p>
        </p:txBody>
      </p:sp>
    </p:spTree>
    <p:extLst>
      <p:ext uri="{BB962C8B-B14F-4D97-AF65-F5344CB8AC3E}">
        <p14:creationId xmlns:p14="http://schemas.microsoft.com/office/powerpoint/2010/main" val="27226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AD3B030-4B16-4D56-B8D8-D8DE0AED408C}"/>
              </a:ext>
            </a:extLst>
          </p:cNvPr>
          <p:cNvSpPr>
            <a:spLocks noGrp="1"/>
          </p:cNvSpPr>
          <p:nvPr>
            <p:ph type="ctrTitle" idx="4294967295"/>
          </p:nvPr>
        </p:nvSpPr>
        <p:spPr>
          <a:xfrm>
            <a:off x="685800" y="2693987"/>
            <a:ext cx="7772400" cy="1470025"/>
          </a:xfrm>
        </p:spPr>
        <p:txBody>
          <a:bodyPr/>
          <a:lstStyle/>
          <a:p>
            <a:r>
              <a:rPr lang="ja-JP" altLang="en-US" dirty="0"/>
              <a:t>英語と日本語の文章の語順は違いますが</a:t>
            </a:r>
            <a:r>
              <a:rPr lang="en-US" altLang="ja-JP" dirty="0"/>
              <a:t>…</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家具, カーテン, 赤, 座る が含まれている画像&#10;&#10;自動的に生成された説明">
            <a:extLst>
              <a:ext uri="{FF2B5EF4-FFF2-40B4-BE49-F238E27FC236}">
                <a16:creationId xmlns:a16="http://schemas.microsoft.com/office/drawing/2014/main" id="{5B85738B-3955-4127-9ECF-58820D0BA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637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p:cNvSpPr/>
          <p:nvPr/>
        </p:nvSpPr>
        <p:spPr>
          <a:xfrm>
            <a:off x="0" y="4797152"/>
            <a:ext cx="3131840" cy="1656184"/>
          </a:xfrm>
          <a:prstGeom prst="ellipse">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Century Schoolbook" panose="02040604050505020304" pitchFamily="18" charset="0"/>
            </a:endParaRPr>
          </a:p>
        </p:txBody>
      </p:sp>
      <p:sp>
        <p:nvSpPr>
          <p:cNvPr id="19" name="二等辺三角形 18"/>
          <p:cNvSpPr/>
          <p:nvPr/>
        </p:nvSpPr>
        <p:spPr>
          <a:xfrm rot="19396028">
            <a:off x="-751466" y="170520"/>
            <a:ext cx="4355996" cy="3148918"/>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10" descr="C:\Users\KASUGA_Hideki\AppData\Local\Microsoft\Windows\Temporary Internet Files\Content.IE5\8LEU3S32\MC900359675[1].wmf"/>
          <p:cNvPicPr>
            <a:picLocks noChangeAspect="1" noChangeArrowheads="1"/>
          </p:cNvPicPr>
          <p:nvPr/>
        </p:nvPicPr>
        <p:blipFill>
          <a:blip r:embed="rId3" cstate="print"/>
          <a:srcRect/>
          <a:stretch>
            <a:fillRect/>
          </a:stretch>
        </p:blipFill>
        <p:spPr bwMode="auto">
          <a:xfrm>
            <a:off x="395536" y="836712"/>
            <a:ext cx="2592288" cy="3911008"/>
          </a:xfrm>
          <a:prstGeom prst="rect">
            <a:avLst/>
          </a:prstGeom>
          <a:noFill/>
        </p:spPr>
      </p:pic>
      <p:grpSp>
        <p:nvGrpSpPr>
          <p:cNvPr id="2" name="グループ化 46"/>
          <p:cNvGrpSpPr>
            <a:grpSpLocks/>
          </p:cNvGrpSpPr>
          <p:nvPr/>
        </p:nvGrpSpPr>
        <p:grpSpPr bwMode="auto">
          <a:xfrm>
            <a:off x="3059113" y="1484313"/>
            <a:ext cx="3025775" cy="2665412"/>
            <a:chOff x="3635896" y="1628800"/>
            <a:chExt cx="2184401" cy="1858963"/>
          </a:xfrm>
        </p:grpSpPr>
        <p:sp>
          <p:nvSpPr>
            <p:cNvPr id="3082" name="Freeform 9"/>
            <p:cNvSpPr>
              <a:spLocks/>
            </p:cNvSpPr>
            <p:nvPr/>
          </p:nvSpPr>
          <p:spPr bwMode="auto">
            <a:xfrm>
              <a:off x="3635896" y="1628800"/>
              <a:ext cx="2065338" cy="1858963"/>
            </a:xfrm>
            <a:custGeom>
              <a:avLst/>
              <a:gdLst>
                <a:gd name="T0" fmla="*/ 2147483647 w 1301"/>
                <a:gd name="T1" fmla="*/ 91986111 h 2342"/>
                <a:gd name="T2" fmla="*/ 2147483647 w 1301"/>
                <a:gd name="T3" fmla="*/ 65524078 h 2342"/>
                <a:gd name="T4" fmla="*/ 2147483647 w 1301"/>
                <a:gd name="T5" fmla="*/ 43472900 h 2342"/>
                <a:gd name="T6" fmla="*/ 2147483647 w 1301"/>
                <a:gd name="T7" fmla="*/ 25831802 h 2342"/>
                <a:gd name="T8" fmla="*/ 2147483647 w 1301"/>
                <a:gd name="T9" fmla="*/ 13231023 h 2342"/>
                <a:gd name="T10" fmla="*/ 2147483647 w 1301"/>
                <a:gd name="T11" fmla="*/ 5040313 h 2342"/>
                <a:gd name="T12" fmla="*/ 2147483647 w 1301"/>
                <a:gd name="T13" fmla="*/ 0 h 2342"/>
                <a:gd name="T14" fmla="*/ 2147483647 w 1301"/>
                <a:gd name="T15" fmla="*/ 0 h 2342"/>
                <a:gd name="T16" fmla="*/ 2147483647 w 1301"/>
                <a:gd name="T17" fmla="*/ 5040313 h 2342"/>
                <a:gd name="T18" fmla="*/ 2119452711 w 1301"/>
                <a:gd name="T19" fmla="*/ 11341101 h 2342"/>
                <a:gd name="T20" fmla="*/ 2043848034 w 1301"/>
                <a:gd name="T21" fmla="*/ 20791491 h 2342"/>
                <a:gd name="T22" fmla="*/ 1965722407 w 1301"/>
                <a:gd name="T23" fmla="*/ 35912432 h 2342"/>
                <a:gd name="T24" fmla="*/ 1887598367 w 1301"/>
                <a:gd name="T25" fmla="*/ 58593847 h 2342"/>
                <a:gd name="T26" fmla="*/ 1811993690 w 1301"/>
                <a:gd name="T27" fmla="*/ 86945799 h 2342"/>
                <a:gd name="T28" fmla="*/ 1741429324 w 1301"/>
                <a:gd name="T29" fmla="*/ 124117925 h 2342"/>
                <a:gd name="T30" fmla="*/ 1673384321 w 1301"/>
                <a:gd name="T31" fmla="*/ 170110968 h 2342"/>
                <a:gd name="T32" fmla="*/ 1607859870 w 1301"/>
                <a:gd name="T33" fmla="*/ 170110968 h 2342"/>
                <a:gd name="T34" fmla="*/ 1539816454 w 1301"/>
                <a:gd name="T35" fmla="*/ 124117925 h 2342"/>
                <a:gd name="T36" fmla="*/ 1469252089 w 1301"/>
                <a:gd name="T37" fmla="*/ 86945799 h 2342"/>
                <a:gd name="T38" fmla="*/ 1393647411 w 1301"/>
                <a:gd name="T39" fmla="*/ 58593847 h 2342"/>
                <a:gd name="T40" fmla="*/ 1315521784 w 1301"/>
                <a:gd name="T41" fmla="*/ 35912432 h 2342"/>
                <a:gd name="T42" fmla="*/ 1237397745 w 1301"/>
                <a:gd name="T43" fmla="*/ 20791491 h 2342"/>
                <a:gd name="T44" fmla="*/ 1159272117 w 1301"/>
                <a:gd name="T45" fmla="*/ 11341101 h 2342"/>
                <a:gd name="T46" fmla="*/ 1081148078 w 1301"/>
                <a:gd name="T47" fmla="*/ 5040313 h 2342"/>
                <a:gd name="T48" fmla="*/ 987901515 w 1301"/>
                <a:gd name="T49" fmla="*/ 0 h 2342"/>
                <a:gd name="T50" fmla="*/ 887095279 w 1301"/>
                <a:gd name="T51" fmla="*/ 0 h 2342"/>
                <a:gd name="T52" fmla="*/ 783769482 w 1301"/>
                <a:gd name="T53" fmla="*/ 5040313 h 2342"/>
                <a:gd name="T54" fmla="*/ 682963245 w 1301"/>
                <a:gd name="T55" fmla="*/ 14490704 h 2342"/>
                <a:gd name="T56" fmla="*/ 589716682 w 1301"/>
                <a:gd name="T57" fmla="*/ 28351964 h 2342"/>
                <a:gd name="T58" fmla="*/ 498991069 w 1301"/>
                <a:gd name="T59" fmla="*/ 45993056 h 2342"/>
                <a:gd name="T60" fmla="*/ 413305669 w 1301"/>
                <a:gd name="T61" fmla="*/ 69304708 h 2342"/>
                <a:gd name="T62" fmla="*/ 332660680 w 1301"/>
                <a:gd name="T63" fmla="*/ 95765948 h 2342"/>
                <a:gd name="T64" fmla="*/ 239415705 w 1301"/>
                <a:gd name="T65" fmla="*/ 136718704 h 2342"/>
                <a:gd name="T66" fmla="*/ 128528795 w 1301"/>
                <a:gd name="T67" fmla="*/ 207913306 h 2342"/>
                <a:gd name="T68" fmla="*/ 42843457 w 1301"/>
                <a:gd name="T69" fmla="*/ 302418804 h 2342"/>
                <a:gd name="T70" fmla="*/ 0 w 1301"/>
                <a:gd name="T71" fmla="*/ 425276304 h 2342"/>
                <a:gd name="T72" fmla="*/ 25201565 w 1301"/>
                <a:gd name="T73" fmla="*/ 572075583 h 2342"/>
                <a:gd name="T74" fmla="*/ 161290028 w 1301"/>
                <a:gd name="T75" fmla="*/ 728955484 h 2342"/>
                <a:gd name="T76" fmla="*/ 375504124 w 1301"/>
                <a:gd name="T77" fmla="*/ 887095266 h 2342"/>
                <a:gd name="T78" fmla="*/ 645160112 w 1301"/>
                <a:gd name="T79" fmla="*/ 1038934856 h 2342"/>
                <a:gd name="T80" fmla="*/ 929938723 w 1301"/>
                <a:gd name="T81" fmla="*/ 1176913191 h 2342"/>
                <a:gd name="T82" fmla="*/ 1202115562 w 1301"/>
                <a:gd name="T83" fmla="*/ 1295361311 h 2342"/>
                <a:gd name="T84" fmla="*/ 1421368333 w 1301"/>
                <a:gd name="T85" fmla="*/ 1383566767 h 2342"/>
                <a:gd name="T86" fmla="*/ 1559977702 w 1301"/>
                <a:gd name="T87" fmla="*/ 1435859803 h 2342"/>
                <a:gd name="T88" fmla="*/ 1673384321 w 1301"/>
                <a:gd name="T89" fmla="*/ 1475552060 h 2342"/>
                <a:gd name="T90" fmla="*/ 1794351805 w 1301"/>
                <a:gd name="T91" fmla="*/ 1425779180 h 2342"/>
                <a:gd name="T92" fmla="*/ 1948082109 w 1301"/>
                <a:gd name="T93" fmla="*/ 1359624889 h 2342"/>
                <a:gd name="T94" fmla="*/ 2147483647 w 1301"/>
                <a:gd name="T95" fmla="*/ 1258818654 h 2342"/>
                <a:gd name="T96" fmla="*/ 2147483647 w 1301"/>
                <a:gd name="T97" fmla="*/ 1134700779 h 2342"/>
                <a:gd name="T98" fmla="*/ 2147483647 w 1301"/>
                <a:gd name="T99" fmla="*/ 992941812 h 2342"/>
                <a:gd name="T100" fmla="*/ 2147483647 w 1301"/>
                <a:gd name="T101" fmla="*/ 843622378 h 2342"/>
                <a:gd name="T102" fmla="*/ 2147483647 w 1301"/>
                <a:gd name="T103" fmla="*/ 696823695 h 2342"/>
                <a:gd name="T104" fmla="*/ 2147483647 w 1301"/>
                <a:gd name="T105" fmla="*/ 558844566 h 2342"/>
                <a:gd name="T106" fmla="*/ 2147483647 w 1301"/>
                <a:gd name="T107" fmla="*/ 422756148 h 2342"/>
                <a:gd name="T108" fmla="*/ 2147483647 w 1301"/>
                <a:gd name="T109" fmla="*/ 298638968 h 2342"/>
                <a:gd name="T110" fmla="*/ 2147483647 w 1301"/>
                <a:gd name="T111" fmla="*/ 202872995 h 2342"/>
                <a:gd name="T112" fmla="*/ 2147483647 w 1301"/>
                <a:gd name="T113" fmla="*/ 132938074 h 23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1"/>
                <a:gd name="T172" fmla="*/ 0 h 2342"/>
                <a:gd name="T173" fmla="*/ 1301 w 1301"/>
                <a:gd name="T174" fmla="*/ 2342 h 23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1" h="2342">
                  <a:moveTo>
                    <a:pt x="1178" y="170"/>
                  </a:moveTo>
                  <a:lnTo>
                    <a:pt x="1164" y="146"/>
                  </a:lnTo>
                  <a:lnTo>
                    <a:pt x="1148" y="124"/>
                  </a:lnTo>
                  <a:lnTo>
                    <a:pt x="1133" y="104"/>
                  </a:lnTo>
                  <a:lnTo>
                    <a:pt x="1116" y="87"/>
                  </a:lnTo>
                  <a:lnTo>
                    <a:pt x="1100" y="69"/>
                  </a:lnTo>
                  <a:lnTo>
                    <a:pt x="1082" y="55"/>
                  </a:lnTo>
                  <a:lnTo>
                    <a:pt x="1065" y="41"/>
                  </a:lnTo>
                  <a:lnTo>
                    <a:pt x="1046" y="29"/>
                  </a:lnTo>
                  <a:lnTo>
                    <a:pt x="1027" y="21"/>
                  </a:lnTo>
                  <a:lnTo>
                    <a:pt x="1009" y="14"/>
                  </a:lnTo>
                  <a:lnTo>
                    <a:pt x="989" y="8"/>
                  </a:lnTo>
                  <a:lnTo>
                    <a:pt x="969" y="2"/>
                  </a:lnTo>
                  <a:lnTo>
                    <a:pt x="949" y="0"/>
                  </a:lnTo>
                  <a:lnTo>
                    <a:pt x="929" y="0"/>
                  </a:lnTo>
                  <a:lnTo>
                    <a:pt x="908" y="0"/>
                  </a:lnTo>
                  <a:lnTo>
                    <a:pt x="888" y="4"/>
                  </a:lnTo>
                  <a:lnTo>
                    <a:pt x="872" y="8"/>
                  </a:lnTo>
                  <a:lnTo>
                    <a:pt x="857" y="12"/>
                  </a:lnTo>
                  <a:lnTo>
                    <a:pt x="841" y="18"/>
                  </a:lnTo>
                  <a:lnTo>
                    <a:pt x="826" y="25"/>
                  </a:lnTo>
                  <a:lnTo>
                    <a:pt x="811" y="33"/>
                  </a:lnTo>
                  <a:lnTo>
                    <a:pt x="795" y="45"/>
                  </a:lnTo>
                  <a:lnTo>
                    <a:pt x="780" y="57"/>
                  </a:lnTo>
                  <a:lnTo>
                    <a:pt x="764" y="73"/>
                  </a:lnTo>
                  <a:lnTo>
                    <a:pt x="749" y="93"/>
                  </a:lnTo>
                  <a:lnTo>
                    <a:pt x="734" y="112"/>
                  </a:lnTo>
                  <a:lnTo>
                    <a:pt x="719" y="138"/>
                  </a:lnTo>
                  <a:lnTo>
                    <a:pt x="705" y="166"/>
                  </a:lnTo>
                  <a:lnTo>
                    <a:pt x="691" y="197"/>
                  </a:lnTo>
                  <a:lnTo>
                    <a:pt x="676" y="231"/>
                  </a:lnTo>
                  <a:lnTo>
                    <a:pt x="664" y="270"/>
                  </a:lnTo>
                  <a:lnTo>
                    <a:pt x="651" y="314"/>
                  </a:lnTo>
                  <a:lnTo>
                    <a:pt x="638" y="270"/>
                  </a:lnTo>
                  <a:lnTo>
                    <a:pt x="625" y="231"/>
                  </a:lnTo>
                  <a:lnTo>
                    <a:pt x="611" y="197"/>
                  </a:lnTo>
                  <a:lnTo>
                    <a:pt x="597" y="166"/>
                  </a:lnTo>
                  <a:lnTo>
                    <a:pt x="583" y="138"/>
                  </a:lnTo>
                  <a:lnTo>
                    <a:pt x="567" y="112"/>
                  </a:lnTo>
                  <a:lnTo>
                    <a:pt x="553" y="93"/>
                  </a:lnTo>
                  <a:lnTo>
                    <a:pt x="538" y="73"/>
                  </a:lnTo>
                  <a:lnTo>
                    <a:pt x="522" y="57"/>
                  </a:lnTo>
                  <a:lnTo>
                    <a:pt x="507" y="45"/>
                  </a:lnTo>
                  <a:lnTo>
                    <a:pt x="491" y="33"/>
                  </a:lnTo>
                  <a:lnTo>
                    <a:pt x="475" y="25"/>
                  </a:lnTo>
                  <a:lnTo>
                    <a:pt x="460" y="18"/>
                  </a:lnTo>
                  <a:lnTo>
                    <a:pt x="444" y="12"/>
                  </a:lnTo>
                  <a:lnTo>
                    <a:pt x="429" y="8"/>
                  </a:lnTo>
                  <a:lnTo>
                    <a:pt x="413" y="4"/>
                  </a:lnTo>
                  <a:lnTo>
                    <a:pt x="392" y="0"/>
                  </a:lnTo>
                  <a:lnTo>
                    <a:pt x="372" y="0"/>
                  </a:lnTo>
                  <a:lnTo>
                    <a:pt x="352" y="0"/>
                  </a:lnTo>
                  <a:lnTo>
                    <a:pt x="331" y="4"/>
                  </a:lnTo>
                  <a:lnTo>
                    <a:pt x="311" y="8"/>
                  </a:lnTo>
                  <a:lnTo>
                    <a:pt x="291" y="14"/>
                  </a:lnTo>
                  <a:lnTo>
                    <a:pt x="271" y="23"/>
                  </a:lnTo>
                  <a:lnTo>
                    <a:pt x="253" y="33"/>
                  </a:lnTo>
                  <a:lnTo>
                    <a:pt x="234" y="45"/>
                  </a:lnTo>
                  <a:lnTo>
                    <a:pt x="215" y="59"/>
                  </a:lnTo>
                  <a:lnTo>
                    <a:pt x="198" y="73"/>
                  </a:lnTo>
                  <a:lnTo>
                    <a:pt x="180" y="91"/>
                  </a:lnTo>
                  <a:lnTo>
                    <a:pt x="164" y="110"/>
                  </a:lnTo>
                  <a:lnTo>
                    <a:pt x="148" y="130"/>
                  </a:lnTo>
                  <a:lnTo>
                    <a:pt x="132" y="152"/>
                  </a:lnTo>
                  <a:lnTo>
                    <a:pt x="117" y="176"/>
                  </a:lnTo>
                  <a:lnTo>
                    <a:pt x="95" y="217"/>
                  </a:lnTo>
                  <a:lnTo>
                    <a:pt x="72" y="268"/>
                  </a:lnTo>
                  <a:lnTo>
                    <a:pt x="51" y="330"/>
                  </a:lnTo>
                  <a:lnTo>
                    <a:pt x="33" y="399"/>
                  </a:lnTo>
                  <a:lnTo>
                    <a:pt x="17" y="480"/>
                  </a:lnTo>
                  <a:lnTo>
                    <a:pt x="5" y="571"/>
                  </a:lnTo>
                  <a:lnTo>
                    <a:pt x="0" y="675"/>
                  </a:lnTo>
                  <a:lnTo>
                    <a:pt x="0" y="790"/>
                  </a:lnTo>
                  <a:lnTo>
                    <a:pt x="10" y="908"/>
                  </a:lnTo>
                  <a:lnTo>
                    <a:pt x="32" y="1031"/>
                  </a:lnTo>
                  <a:lnTo>
                    <a:pt x="64" y="1157"/>
                  </a:lnTo>
                  <a:lnTo>
                    <a:pt x="103" y="1281"/>
                  </a:lnTo>
                  <a:lnTo>
                    <a:pt x="149" y="1408"/>
                  </a:lnTo>
                  <a:lnTo>
                    <a:pt x="201" y="1530"/>
                  </a:lnTo>
                  <a:lnTo>
                    <a:pt x="256" y="1649"/>
                  </a:lnTo>
                  <a:lnTo>
                    <a:pt x="313" y="1761"/>
                  </a:lnTo>
                  <a:lnTo>
                    <a:pt x="369" y="1868"/>
                  </a:lnTo>
                  <a:lnTo>
                    <a:pt x="424" y="1967"/>
                  </a:lnTo>
                  <a:lnTo>
                    <a:pt x="477" y="2056"/>
                  </a:lnTo>
                  <a:lnTo>
                    <a:pt x="523" y="2133"/>
                  </a:lnTo>
                  <a:lnTo>
                    <a:pt x="564" y="2196"/>
                  </a:lnTo>
                  <a:lnTo>
                    <a:pt x="597" y="2245"/>
                  </a:lnTo>
                  <a:lnTo>
                    <a:pt x="619" y="2279"/>
                  </a:lnTo>
                  <a:lnTo>
                    <a:pt x="630" y="2295"/>
                  </a:lnTo>
                  <a:lnTo>
                    <a:pt x="664" y="2342"/>
                  </a:lnTo>
                  <a:lnTo>
                    <a:pt x="695" y="2291"/>
                  </a:lnTo>
                  <a:lnTo>
                    <a:pt x="712" y="2263"/>
                  </a:lnTo>
                  <a:lnTo>
                    <a:pt x="738" y="2218"/>
                  </a:lnTo>
                  <a:lnTo>
                    <a:pt x="773" y="2158"/>
                  </a:lnTo>
                  <a:lnTo>
                    <a:pt x="814" y="2083"/>
                  </a:lnTo>
                  <a:lnTo>
                    <a:pt x="860" y="1998"/>
                  </a:lnTo>
                  <a:lnTo>
                    <a:pt x="911" y="1904"/>
                  </a:lnTo>
                  <a:lnTo>
                    <a:pt x="963" y="1801"/>
                  </a:lnTo>
                  <a:lnTo>
                    <a:pt x="1017" y="1690"/>
                  </a:lnTo>
                  <a:lnTo>
                    <a:pt x="1070" y="1576"/>
                  </a:lnTo>
                  <a:lnTo>
                    <a:pt x="1121" y="1457"/>
                  </a:lnTo>
                  <a:lnTo>
                    <a:pt x="1168" y="1339"/>
                  </a:lnTo>
                  <a:lnTo>
                    <a:pt x="1211" y="1220"/>
                  </a:lnTo>
                  <a:lnTo>
                    <a:pt x="1247" y="1106"/>
                  </a:lnTo>
                  <a:lnTo>
                    <a:pt x="1275" y="993"/>
                  </a:lnTo>
                  <a:lnTo>
                    <a:pt x="1294" y="887"/>
                  </a:lnTo>
                  <a:lnTo>
                    <a:pt x="1301" y="788"/>
                  </a:lnTo>
                  <a:lnTo>
                    <a:pt x="1300" y="671"/>
                  </a:lnTo>
                  <a:lnTo>
                    <a:pt x="1294" y="567"/>
                  </a:lnTo>
                  <a:lnTo>
                    <a:pt x="1281" y="474"/>
                  </a:lnTo>
                  <a:lnTo>
                    <a:pt x="1265" y="393"/>
                  </a:lnTo>
                  <a:lnTo>
                    <a:pt x="1245" y="322"/>
                  </a:lnTo>
                  <a:lnTo>
                    <a:pt x="1224" y="262"/>
                  </a:lnTo>
                  <a:lnTo>
                    <a:pt x="1201" y="211"/>
                  </a:lnTo>
                  <a:lnTo>
                    <a:pt x="1178" y="170"/>
                  </a:lnTo>
                  <a:close/>
                </a:path>
              </a:pathLst>
            </a:custGeom>
            <a:solidFill>
              <a:srgbClr val="FF6654"/>
            </a:solidFill>
            <a:ln w="9525">
              <a:noFill/>
              <a:round/>
              <a:headEnd/>
              <a:tailEnd/>
            </a:ln>
          </p:spPr>
          <p:txBody>
            <a:bodyPr/>
            <a:lstStyle/>
            <a:p>
              <a:endParaRPr lang="ja-JP" altLang="en-US"/>
            </a:p>
          </p:txBody>
        </p:sp>
        <p:sp>
          <p:nvSpPr>
            <p:cNvPr id="3083" name="Freeform 11"/>
            <p:cNvSpPr>
              <a:spLocks/>
            </p:cNvSpPr>
            <p:nvPr/>
          </p:nvSpPr>
          <p:spPr bwMode="auto">
            <a:xfrm>
              <a:off x="3675584" y="1665313"/>
              <a:ext cx="1985963" cy="1774825"/>
            </a:xfrm>
            <a:custGeom>
              <a:avLst/>
              <a:gdLst>
                <a:gd name="T0" fmla="*/ 2147483647 w 1251"/>
                <a:gd name="T1" fmla="*/ 85532595 h 2238"/>
                <a:gd name="T2" fmla="*/ 2147483647 w 1251"/>
                <a:gd name="T3" fmla="*/ 61004651 h 2238"/>
                <a:gd name="T4" fmla="*/ 2147483647 w 1251"/>
                <a:gd name="T5" fmla="*/ 40879655 h 2238"/>
                <a:gd name="T6" fmla="*/ 2147483647 w 1251"/>
                <a:gd name="T7" fmla="*/ 25156831 h 2238"/>
                <a:gd name="T8" fmla="*/ 2147483647 w 1251"/>
                <a:gd name="T9" fmla="*/ 12578416 h 2238"/>
                <a:gd name="T10" fmla="*/ 2147483647 w 1251"/>
                <a:gd name="T11" fmla="*/ 3773287 h 2238"/>
                <a:gd name="T12" fmla="*/ 2147483647 w 1251"/>
                <a:gd name="T13" fmla="*/ 0 h 2238"/>
                <a:gd name="T14" fmla="*/ 2147483647 w 1251"/>
                <a:gd name="T15" fmla="*/ 1257762 h 2238"/>
                <a:gd name="T16" fmla="*/ 2139613947 w 1251"/>
                <a:gd name="T17" fmla="*/ 5031049 h 2238"/>
                <a:gd name="T18" fmla="*/ 2056448009 w 1251"/>
                <a:gd name="T19" fmla="*/ 12578416 h 2238"/>
                <a:gd name="T20" fmla="*/ 1973283658 w 1251"/>
                <a:gd name="T21" fmla="*/ 23899069 h 2238"/>
                <a:gd name="T22" fmla="*/ 1897678981 w 1251"/>
                <a:gd name="T23" fmla="*/ 42137417 h 2238"/>
                <a:gd name="T24" fmla="*/ 1819553354 w 1251"/>
                <a:gd name="T25" fmla="*/ 68551223 h 2238"/>
                <a:gd name="T26" fmla="*/ 1743948677 w 1251"/>
                <a:gd name="T27" fmla="*/ 103142055 h 2238"/>
                <a:gd name="T28" fmla="*/ 1670864950 w 1251"/>
                <a:gd name="T29" fmla="*/ 149052770 h 2238"/>
                <a:gd name="T30" fmla="*/ 1607859862 w 1251"/>
                <a:gd name="T31" fmla="*/ 206283317 h 2238"/>
                <a:gd name="T32" fmla="*/ 1547376120 w 1251"/>
                <a:gd name="T33" fmla="*/ 206283317 h 2238"/>
                <a:gd name="T34" fmla="*/ 1484373016 w 1251"/>
                <a:gd name="T35" fmla="*/ 149052770 h 2238"/>
                <a:gd name="T36" fmla="*/ 1411287701 w 1251"/>
                <a:gd name="T37" fmla="*/ 103142055 h 2238"/>
                <a:gd name="T38" fmla="*/ 1335683024 w 1251"/>
                <a:gd name="T39" fmla="*/ 68551223 h 2238"/>
                <a:gd name="T40" fmla="*/ 1257558985 w 1251"/>
                <a:gd name="T41" fmla="*/ 42137417 h 2238"/>
                <a:gd name="T42" fmla="*/ 1181954308 w 1251"/>
                <a:gd name="T43" fmla="*/ 23899069 h 2238"/>
                <a:gd name="T44" fmla="*/ 1098788370 w 1251"/>
                <a:gd name="T45" fmla="*/ 12578416 h 2238"/>
                <a:gd name="T46" fmla="*/ 1015624019 w 1251"/>
                <a:gd name="T47" fmla="*/ 5031049 h 2238"/>
                <a:gd name="T48" fmla="*/ 922377457 w 1251"/>
                <a:gd name="T49" fmla="*/ 1257762 h 2238"/>
                <a:gd name="T50" fmla="*/ 826611334 w 1251"/>
                <a:gd name="T51" fmla="*/ 0 h 2238"/>
                <a:gd name="T52" fmla="*/ 730845410 w 1251"/>
                <a:gd name="T53" fmla="*/ 5031049 h 2238"/>
                <a:gd name="T54" fmla="*/ 637600435 w 1251"/>
                <a:gd name="T55" fmla="*/ 13836181 h 2238"/>
                <a:gd name="T56" fmla="*/ 549394185 w 1251"/>
                <a:gd name="T57" fmla="*/ 26414599 h 2238"/>
                <a:gd name="T58" fmla="*/ 466229834 w 1251"/>
                <a:gd name="T59" fmla="*/ 42137417 h 2238"/>
                <a:gd name="T60" fmla="*/ 385584746 w 1251"/>
                <a:gd name="T61" fmla="*/ 63520175 h 2238"/>
                <a:gd name="T62" fmla="*/ 309980069 w 1251"/>
                <a:gd name="T63" fmla="*/ 88048119 h 2238"/>
                <a:gd name="T64" fmla="*/ 224294768 w 1251"/>
                <a:gd name="T65" fmla="*/ 127040350 h 2238"/>
                <a:gd name="T66" fmla="*/ 120967533 w 1251"/>
                <a:gd name="T67" fmla="*/ 192447143 h 2238"/>
                <a:gd name="T68" fmla="*/ 42843456 w 1251"/>
                <a:gd name="T69" fmla="*/ 281753048 h 2238"/>
                <a:gd name="T70" fmla="*/ 0 w 1251"/>
                <a:gd name="T71" fmla="*/ 397473491 h 2238"/>
                <a:gd name="T72" fmla="*/ 25201565 w 1251"/>
                <a:gd name="T73" fmla="*/ 538978946 h 2238"/>
                <a:gd name="T74" fmla="*/ 156249715 w 1251"/>
                <a:gd name="T75" fmla="*/ 690547190 h 2238"/>
                <a:gd name="T76" fmla="*/ 370463810 w 1251"/>
                <a:gd name="T77" fmla="*/ 844631156 h 2238"/>
                <a:gd name="T78" fmla="*/ 635079485 w 1251"/>
                <a:gd name="T79" fmla="*/ 993683084 h 2238"/>
                <a:gd name="T80" fmla="*/ 917337145 w 1251"/>
                <a:gd name="T81" fmla="*/ 1128899630 h 2238"/>
                <a:gd name="T82" fmla="*/ 1184473670 w 1251"/>
                <a:gd name="T83" fmla="*/ 1244619279 h 2238"/>
                <a:gd name="T84" fmla="*/ 1401207078 w 1251"/>
                <a:gd name="T85" fmla="*/ 1331409611 h 2238"/>
                <a:gd name="T86" fmla="*/ 1537295496 w 1251"/>
                <a:gd name="T87" fmla="*/ 1382351349 h 2238"/>
                <a:gd name="T88" fmla="*/ 1607859862 w 1251"/>
                <a:gd name="T89" fmla="*/ 1407508174 h 2238"/>
                <a:gd name="T90" fmla="*/ 1670864950 w 1251"/>
                <a:gd name="T91" fmla="*/ 1379835825 h 2238"/>
                <a:gd name="T92" fmla="*/ 1804432419 w 1251"/>
                <a:gd name="T93" fmla="*/ 1322605278 h 2238"/>
                <a:gd name="T94" fmla="*/ 2016125514 w 1251"/>
                <a:gd name="T95" fmla="*/ 1228267581 h 2238"/>
                <a:gd name="T96" fmla="*/ 2147483647 w 1251"/>
                <a:gd name="T97" fmla="*/ 1104371686 h 2238"/>
                <a:gd name="T98" fmla="*/ 2147483647 w 1251"/>
                <a:gd name="T99" fmla="*/ 962866330 h 2238"/>
                <a:gd name="T100" fmla="*/ 2147483647 w 1251"/>
                <a:gd name="T101" fmla="*/ 813814205 h 2238"/>
                <a:gd name="T102" fmla="*/ 2147483647 w 1251"/>
                <a:gd name="T103" fmla="*/ 664761484 h 2238"/>
                <a:gd name="T104" fmla="*/ 2147483647 w 1251"/>
                <a:gd name="T105" fmla="*/ 527029414 h 2238"/>
                <a:gd name="T106" fmla="*/ 2147483647 w 1251"/>
                <a:gd name="T107" fmla="*/ 396215729 h 2238"/>
                <a:gd name="T108" fmla="*/ 2147483647 w 1251"/>
                <a:gd name="T109" fmla="*/ 279866406 h 2238"/>
                <a:gd name="T110" fmla="*/ 2147483647 w 1251"/>
                <a:gd name="T111" fmla="*/ 188673857 h 2238"/>
                <a:gd name="T112" fmla="*/ 2147483647 w 1251"/>
                <a:gd name="T113" fmla="*/ 124524826 h 2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1"/>
                <a:gd name="T172" fmla="*/ 0 h 2238"/>
                <a:gd name="T173" fmla="*/ 1251 w 1251"/>
                <a:gd name="T174" fmla="*/ 2238 h 2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1" h="2238">
                  <a:moveTo>
                    <a:pt x="1136" y="158"/>
                  </a:moveTo>
                  <a:lnTo>
                    <a:pt x="1123" y="136"/>
                  </a:lnTo>
                  <a:lnTo>
                    <a:pt x="1109" y="117"/>
                  </a:lnTo>
                  <a:lnTo>
                    <a:pt x="1094" y="97"/>
                  </a:lnTo>
                  <a:lnTo>
                    <a:pt x="1078" y="81"/>
                  </a:lnTo>
                  <a:lnTo>
                    <a:pt x="1063" y="65"/>
                  </a:lnTo>
                  <a:lnTo>
                    <a:pt x="1046" y="52"/>
                  </a:lnTo>
                  <a:lnTo>
                    <a:pt x="1030" y="40"/>
                  </a:lnTo>
                  <a:lnTo>
                    <a:pt x="1013" y="28"/>
                  </a:lnTo>
                  <a:lnTo>
                    <a:pt x="996" y="20"/>
                  </a:lnTo>
                  <a:lnTo>
                    <a:pt x="978" y="12"/>
                  </a:lnTo>
                  <a:lnTo>
                    <a:pt x="960" y="6"/>
                  </a:lnTo>
                  <a:lnTo>
                    <a:pt x="942" y="2"/>
                  </a:lnTo>
                  <a:lnTo>
                    <a:pt x="923" y="0"/>
                  </a:lnTo>
                  <a:lnTo>
                    <a:pt x="904" y="0"/>
                  </a:lnTo>
                  <a:lnTo>
                    <a:pt x="886" y="2"/>
                  </a:lnTo>
                  <a:lnTo>
                    <a:pt x="866" y="4"/>
                  </a:lnTo>
                  <a:lnTo>
                    <a:pt x="849" y="8"/>
                  </a:lnTo>
                  <a:lnTo>
                    <a:pt x="833" y="12"/>
                  </a:lnTo>
                  <a:lnTo>
                    <a:pt x="816" y="20"/>
                  </a:lnTo>
                  <a:lnTo>
                    <a:pt x="800" y="28"/>
                  </a:lnTo>
                  <a:lnTo>
                    <a:pt x="783" y="38"/>
                  </a:lnTo>
                  <a:lnTo>
                    <a:pt x="768" y="52"/>
                  </a:lnTo>
                  <a:lnTo>
                    <a:pt x="753" y="67"/>
                  </a:lnTo>
                  <a:lnTo>
                    <a:pt x="736" y="85"/>
                  </a:lnTo>
                  <a:lnTo>
                    <a:pt x="722" y="109"/>
                  </a:lnTo>
                  <a:lnTo>
                    <a:pt x="706" y="134"/>
                  </a:lnTo>
                  <a:lnTo>
                    <a:pt x="692" y="164"/>
                  </a:lnTo>
                  <a:lnTo>
                    <a:pt x="678" y="198"/>
                  </a:lnTo>
                  <a:lnTo>
                    <a:pt x="663" y="237"/>
                  </a:lnTo>
                  <a:lnTo>
                    <a:pt x="650" y="279"/>
                  </a:lnTo>
                  <a:lnTo>
                    <a:pt x="638" y="328"/>
                  </a:lnTo>
                  <a:lnTo>
                    <a:pt x="626" y="381"/>
                  </a:lnTo>
                  <a:lnTo>
                    <a:pt x="614" y="328"/>
                  </a:lnTo>
                  <a:lnTo>
                    <a:pt x="602" y="279"/>
                  </a:lnTo>
                  <a:lnTo>
                    <a:pt x="589" y="237"/>
                  </a:lnTo>
                  <a:lnTo>
                    <a:pt x="574" y="198"/>
                  </a:lnTo>
                  <a:lnTo>
                    <a:pt x="560" y="164"/>
                  </a:lnTo>
                  <a:lnTo>
                    <a:pt x="546" y="134"/>
                  </a:lnTo>
                  <a:lnTo>
                    <a:pt x="530" y="109"/>
                  </a:lnTo>
                  <a:lnTo>
                    <a:pt x="516" y="85"/>
                  </a:lnTo>
                  <a:lnTo>
                    <a:pt x="499" y="67"/>
                  </a:lnTo>
                  <a:lnTo>
                    <a:pt x="484" y="52"/>
                  </a:lnTo>
                  <a:lnTo>
                    <a:pt x="469" y="38"/>
                  </a:lnTo>
                  <a:lnTo>
                    <a:pt x="452" y="28"/>
                  </a:lnTo>
                  <a:lnTo>
                    <a:pt x="436" y="20"/>
                  </a:lnTo>
                  <a:lnTo>
                    <a:pt x="419" y="12"/>
                  </a:lnTo>
                  <a:lnTo>
                    <a:pt x="403" y="8"/>
                  </a:lnTo>
                  <a:lnTo>
                    <a:pt x="386" y="4"/>
                  </a:lnTo>
                  <a:lnTo>
                    <a:pt x="366" y="2"/>
                  </a:lnTo>
                  <a:lnTo>
                    <a:pt x="348" y="0"/>
                  </a:lnTo>
                  <a:lnTo>
                    <a:pt x="328" y="0"/>
                  </a:lnTo>
                  <a:lnTo>
                    <a:pt x="309" y="4"/>
                  </a:lnTo>
                  <a:lnTo>
                    <a:pt x="290" y="8"/>
                  </a:lnTo>
                  <a:lnTo>
                    <a:pt x="272" y="14"/>
                  </a:lnTo>
                  <a:lnTo>
                    <a:pt x="253" y="22"/>
                  </a:lnTo>
                  <a:lnTo>
                    <a:pt x="235" y="30"/>
                  </a:lnTo>
                  <a:lnTo>
                    <a:pt x="218" y="42"/>
                  </a:lnTo>
                  <a:lnTo>
                    <a:pt x="201" y="54"/>
                  </a:lnTo>
                  <a:lnTo>
                    <a:pt x="185" y="67"/>
                  </a:lnTo>
                  <a:lnTo>
                    <a:pt x="168" y="83"/>
                  </a:lnTo>
                  <a:lnTo>
                    <a:pt x="153" y="101"/>
                  </a:lnTo>
                  <a:lnTo>
                    <a:pt x="139" y="121"/>
                  </a:lnTo>
                  <a:lnTo>
                    <a:pt x="123" y="140"/>
                  </a:lnTo>
                  <a:lnTo>
                    <a:pt x="110" y="162"/>
                  </a:lnTo>
                  <a:lnTo>
                    <a:pt x="89" y="202"/>
                  </a:lnTo>
                  <a:lnTo>
                    <a:pt x="68" y="249"/>
                  </a:lnTo>
                  <a:lnTo>
                    <a:pt x="48" y="306"/>
                  </a:lnTo>
                  <a:lnTo>
                    <a:pt x="31" y="371"/>
                  </a:lnTo>
                  <a:lnTo>
                    <a:pt x="17" y="448"/>
                  </a:lnTo>
                  <a:lnTo>
                    <a:pt x="6" y="535"/>
                  </a:lnTo>
                  <a:lnTo>
                    <a:pt x="0" y="632"/>
                  </a:lnTo>
                  <a:lnTo>
                    <a:pt x="0" y="741"/>
                  </a:lnTo>
                  <a:lnTo>
                    <a:pt x="10" y="857"/>
                  </a:lnTo>
                  <a:lnTo>
                    <a:pt x="31" y="976"/>
                  </a:lnTo>
                  <a:lnTo>
                    <a:pt x="62" y="1098"/>
                  </a:lnTo>
                  <a:lnTo>
                    <a:pt x="101" y="1221"/>
                  </a:lnTo>
                  <a:lnTo>
                    <a:pt x="147" y="1343"/>
                  </a:lnTo>
                  <a:lnTo>
                    <a:pt x="198" y="1464"/>
                  </a:lnTo>
                  <a:lnTo>
                    <a:pt x="252" y="1580"/>
                  </a:lnTo>
                  <a:lnTo>
                    <a:pt x="308" y="1691"/>
                  </a:lnTo>
                  <a:lnTo>
                    <a:pt x="364" y="1795"/>
                  </a:lnTo>
                  <a:lnTo>
                    <a:pt x="418" y="1892"/>
                  </a:lnTo>
                  <a:lnTo>
                    <a:pt x="470" y="1979"/>
                  </a:lnTo>
                  <a:lnTo>
                    <a:pt x="516" y="2054"/>
                  </a:lnTo>
                  <a:lnTo>
                    <a:pt x="556" y="2117"/>
                  </a:lnTo>
                  <a:lnTo>
                    <a:pt x="588" y="2165"/>
                  </a:lnTo>
                  <a:lnTo>
                    <a:pt x="610" y="2198"/>
                  </a:lnTo>
                  <a:lnTo>
                    <a:pt x="621" y="2214"/>
                  </a:lnTo>
                  <a:lnTo>
                    <a:pt x="638" y="2238"/>
                  </a:lnTo>
                  <a:lnTo>
                    <a:pt x="654" y="2212"/>
                  </a:lnTo>
                  <a:lnTo>
                    <a:pt x="663" y="2194"/>
                  </a:lnTo>
                  <a:lnTo>
                    <a:pt x="685" y="2157"/>
                  </a:lnTo>
                  <a:lnTo>
                    <a:pt x="716" y="2103"/>
                  </a:lnTo>
                  <a:lnTo>
                    <a:pt x="755" y="2034"/>
                  </a:lnTo>
                  <a:lnTo>
                    <a:pt x="800" y="1953"/>
                  </a:lnTo>
                  <a:lnTo>
                    <a:pt x="850" y="1859"/>
                  </a:lnTo>
                  <a:lnTo>
                    <a:pt x="903" y="1756"/>
                  </a:lnTo>
                  <a:lnTo>
                    <a:pt x="957" y="1647"/>
                  </a:lnTo>
                  <a:lnTo>
                    <a:pt x="1011" y="1531"/>
                  </a:lnTo>
                  <a:lnTo>
                    <a:pt x="1064" y="1412"/>
                  </a:lnTo>
                  <a:lnTo>
                    <a:pt x="1112" y="1294"/>
                  </a:lnTo>
                  <a:lnTo>
                    <a:pt x="1156" y="1173"/>
                  </a:lnTo>
                  <a:lnTo>
                    <a:pt x="1194" y="1057"/>
                  </a:lnTo>
                  <a:lnTo>
                    <a:pt x="1223" y="944"/>
                  </a:lnTo>
                  <a:lnTo>
                    <a:pt x="1243" y="838"/>
                  </a:lnTo>
                  <a:lnTo>
                    <a:pt x="1251" y="741"/>
                  </a:lnTo>
                  <a:lnTo>
                    <a:pt x="1250" y="630"/>
                  </a:lnTo>
                  <a:lnTo>
                    <a:pt x="1243" y="531"/>
                  </a:lnTo>
                  <a:lnTo>
                    <a:pt x="1232" y="445"/>
                  </a:lnTo>
                  <a:lnTo>
                    <a:pt x="1217" y="368"/>
                  </a:lnTo>
                  <a:lnTo>
                    <a:pt x="1199" y="300"/>
                  </a:lnTo>
                  <a:lnTo>
                    <a:pt x="1179" y="245"/>
                  </a:lnTo>
                  <a:lnTo>
                    <a:pt x="1157" y="198"/>
                  </a:lnTo>
                  <a:lnTo>
                    <a:pt x="1136" y="158"/>
                  </a:lnTo>
                  <a:close/>
                </a:path>
              </a:pathLst>
            </a:custGeom>
            <a:solidFill>
              <a:srgbClr val="000000"/>
            </a:solidFill>
            <a:ln w="9525">
              <a:noFill/>
              <a:round/>
              <a:headEnd/>
              <a:tailEnd/>
            </a:ln>
          </p:spPr>
          <p:txBody>
            <a:bodyPr/>
            <a:lstStyle/>
            <a:p>
              <a:endParaRPr lang="ja-JP" altLang="en-US"/>
            </a:p>
          </p:txBody>
        </p:sp>
        <p:sp>
          <p:nvSpPr>
            <p:cNvPr id="3084" name="Freeform 12"/>
            <p:cNvSpPr>
              <a:spLocks/>
            </p:cNvSpPr>
            <p:nvPr/>
          </p:nvSpPr>
          <p:spPr bwMode="auto">
            <a:xfrm>
              <a:off x="3754959" y="1736750"/>
              <a:ext cx="1827213" cy="1609725"/>
            </a:xfrm>
            <a:custGeom>
              <a:avLst/>
              <a:gdLst>
                <a:gd name="T0" fmla="*/ 1421368308 w 1151"/>
                <a:gd name="T1" fmla="*/ 1256927825 h 2028"/>
                <a:gd name="T2" fmla="*/ 1255038020 w 1151"/>
                <a:gd name="T3" fmla="*/ 1190774335 h 2028"/>
                <a:gd name="T4" fmla="*/ 1035785253 w 1151"/>
                <a:gd name="T5" fmla="*/ 1100048732 h 2028"/>
                <a:gd name="T6" fmla="*/ 788809780 w 1151"/>
                <a:gd name="T7" fmla="*/ 989161884 h 2028"/>
                <a:gd name="T8" fmla="*/ 539313555 w 1151"/>
                <a:gd name="T9" fmla="*/ 865044020 h 2028"/>
                <a:gd name="T10" fmla="*/ 312499427 w 1151"/>
                <a:gd name="T11" fmla="*/ 732735253 h 2028"/>
                <a:gd name="T12" fmla="*/ 131048155 w 1151"/>
                <a:gd name="T13" fmla="*/ 598537561 h 2028"/>
                <a:gd name="T14" fmla="*/ 20161253 w 1151"/>
                <a:gd name="T15" fmla="*/ 469379385 h 2028"/>
                <a:gd name="T16" fmla="*/ 0 w 1151"/>
                <a:gd name="T17" fmla="*/ 357231963 h 2028"/>
                <a:gd name="T18" fmla="*/ 22682203 w 1151"/>
                <a:gd name="T19" fmla="*/ 265246679 h 2028"/>
                <a:gd name="T20" fmla="*/ 85685324 w 1151"/>
                <a:gd name="T21" fmla="*/ 185231886 h 2028"/>
                <a:gd name="T22" fmla="*/ 178931910 w 1151"/>
                <a:gd name="T23" fmla="*/ 117187684 h 2028"/>
                <a:gd name="T24" fmla="*/ 269657571 w 1151"/>
                <a:gd name="T25" fmla="*/ 74974457 h 2028"/>
                <a:gd name="T26" fmla="*/ 332660674 w 1151"/>
                <a:gd name="T27" fmla="*/ 53553531 h 2028"/>
                <a:gd name="T28" fmla="*/ 398184727 w 1151"/>
                <a:gd name="T29" fmla="*/ 35912429 h 2028"/>
                <a:gd name="T30" fmla="*/ 471270140 w 1151"/>
                <a:gd name="T31" fmla="*/ 21421726 h 2028"/>
                <a:gd name="T32" fmla="*/ 544353866 w 1151"/>
                <a:gd name="T33" fmla="*/ 11341100 h 2028"/>
                <a:gd name="T34" fmla="*/ 624998854 w 1151"/>
                <a:gd name="T35" fmla="*/ 3780632 h 2028"/>
                <a:gd name="T36" fmla="*/ 705643842 w 1151"/>
                <a:gd name="T37" fmla="*/ 0 h 2028"/>
                <a:gd name="T38" fmla="*/ 791329142 w 1151"/>
                <a:gd name="T39" fmla="*/ 1260475 h 2028"/>
                <a:gd name="T40" fmla="*/ 869454966 w 1151"/>
                <a:gd name="T41" fmla="*/ 5040313 h 2028"/>
                <a:gd name="T42" fmla="*/ 945059642 w 1151"/>
                <a:gd name="T43" fmla="*/ 11341100 h 2028"/>
                <a:gd name="T44" fmla="*/ 1018143369 w 1151"/>
                <a:gd name="T45" fmla="*/ 22681407 h 2028"/>
                <a:gd name="T46" fmla="*/ 1093748045 w 1151"/>
                <a:gd name="T47" fmla="*/ 42212421 h 2028"/>
                <a:gd name="T48" fmla="*/ 1166833359 w 1151"/>
                <a:gd name="T49" fmla="*/ 71194620 h 2028"/>
                <a:gd name="T50" fmla="*/ 1234876773 w 1151"/>
                <a:gd name="T51" fmla="*/ 113407054 h 2028"/>
                <a:gd name="T52" fmla="*/ 1302921776 w 1151"/>
                <a:gd name="T53" fmla="*/ 168220240 h 2028"/>
                <a:gd name="T54" fmla="*/ 1363405517 w 1151"/>
                <a:gd name="T55" fmla="*/ 240045123 h 2028"/>
                <a:gd name="T56" fmla="*/ 1451610178 w 1151"/>
                <a:gd name="T57" fmla="*/ 385583913 h 2028"/>
                <a:gd name="T58" fmla="*/ 1539816428 w 1151"/>
                <a:gd name="T59" fmla="*/ 240045123 h 2028"/>
                <a:gd name="T60" fmla="*/ 1600300168 w 1151"/>
                <a:gd name="T61" fmla="*/ 168220240 h 2028"/>
                <a:gd name="T62" fmla="*/ 1668343980 w 1151"/>
                <a:gd name="T63" fmla="*/ 113407054 h 2028"/>
                <a:gd name="T64" fmla="*/ 1736388982 w 1151"/>
                <a:gd name="T65" fmla="*/ 71194620 h 2028"/>
                <a:gd name="T66" fmla="*/ 1809472709 w 1151"/>
                <a:gd name="T67" fmla="*/ 42212421 h 2028"/>
                <a:gd name="T68" fmla="*/ 1885077385 w 1151"/>
                <a:gd name="T69" fmla="*/ 22681407 h 2028"/>
                <a:gd name="T70" fmla="*/ 1955641749 w 1151"/>
                <a:gd name="T71" fmla="*/ 11341100 h 2028"/>
                <a:gd name="T72" fmla="*/ 2031246425 w 1151"/>
                <a:gd name="T73" fmla="*/ 5040313 h 2028"/>
                <a:gd name="T74" fmla="*/ 2109372051 w 1151"/>
                <a:gd name="T75" fmla="*/ 1260475 h 2028"/>
                <a:gd name="T76" fmla="*/ 2147483647 w 1151"/>
                <a:gd name="T77" fmla="*/ 0 h 2028"/>
                <a:gd name="T78" fmla="*/ 2147483647 w 1151"/>
                <a:gd name="T79" fmla="*/ 3780632 h 2028"/>
                <a:gd name="T80" fmla="*/ 2147483647 w 1151"/>
                <a:gd name="T81" fmla="*/ 10080626 h 2028"/>
                <a:gd name="T82" fmla="*/ 2147483647 w 1151"/>
                <a:gd name="T83" fmla="*/ 20161251 h 2028"/>
                <a:gd name="T84" fmla="*/ 2147483647 w 1151"/>
                <a:gd name="T85" fmla="*/ 34651954 h 2028"/>
                <a:gd name="T86" fmla="*/ 2147483647 w 1151"/>
                <a:gd name="T87" fmla="*/ 51033363 h 2028"/>
                <a:gd name="T88" fmla="*/ 2147483647 w 1151"/>
                <a:gd name="T89" fmla="*/ 72454301 h 2028"/>
                <a:gd name="T90" fmla="*/ 2147483647 w 1151"/>
                <a:gd name="T91" fmla="*/ 113407054 h 2028"/>
                <a:gd name="T92" fmla="*/ 2147483647 w 1151"/>
                <a:gd name="T93" fmla="*/ 181451256 h 2028"/>
                <a:gd name="T94" fmla="*/ 2147483647 w 1151"/>
                <a:gd name="T95" fmla="*/ 263986204 h 2028"/>
                <a:gd name="T96" fmla="*/ 2147483647 w 1151"/>
                <a:gd name="T97" fmla="*/ 355972282 h 2028"/>
                <a:gd name="T98" fmla="*/ 2147483647 w 1151"/>
                <a:gd name="T99" fmla="*/ 458038288 h 2028"/>
                <a:gd name="T100" fmla="*/ 2147483647 w 1151"/>
                <a:gd name="T101" fmla="*/ 574595685 h 2028"/>
                <a:gd name="T102" fmla="*/ 2147483647 w 1151"/>
                <a:gd name="T103" fmla="*/ 704384098 h 2028"/>
                <a:gd name="T104" fmla="*/ 2147483647 w 1151"/>
                <a:gd name="T105" fmla="*/ 837322308 h 2028"/>
                <a:gd name="T106" fmla="*/ 2144654233 w 1151"/>
                <a:gd name="T107" fmla="*/ 967109927 h 2028"/>
                <a:gd name="T108" fmla="*/ 1902719270 w 1151"/>
                <a:gd name="T109" fmla="*/ 1083667323 h 2028"/>
                <a:gd name="T110" fmla="*/ 1693545539 w 1151"/>
                <a:gd name="T111" fmla="*/ 1183213868 h 2028"/>
                <a:gd name="T112" fmla="*/ 1529735804 w 1151"/>
                <a:gd name="T113" fmla="*/ 1254407670 h 20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1"/>
                <a:gd name="T172" fmla="*/ 0 h 2028"/>
                <a:gd name="T173" fmla="*/ 1151 w 1151"/>
                <a:gd name="T174" fmla="*/ 2028 h 20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1" h="2028">
                  <a:moveTo>
                    <a:pt x="586" y="2028"/>
                  </a:moveTo>
                  <a:lnTo>
                    <a:pt x="564" y="1995"/>
                  </a:lnTo>
                  <a:lnTo>
                    <a:pt x="534" y="1949"/>
                  </a:lnTo>
                  <a:lnTo>
                    <a:pt x="498" y="1890"/>
                  </a:lnTo>
                  <a:lnTo>
                    <a:pt x="456" y="1823"/>
                  </a:lnTo>
                  <a:lnTo>
                    <a:pt x="411" y="1746"/>
                  </a:lnTo>
                  <a:lnTo>
                    <a:pt x="363" y="1661"/>
                  </a:lnTo>
                  <a:lnTo>
                    <a:pt x="313" y="1570"/>
                  </a:lnTo>
                  <a:lnTo>
                    <a:pt x="264" y="1473"/>
                  </a:lnTo>
                  <a:lnTo>
                    <a:pt x="214" y="1373"/>
                  </a:lnTo>
                  <a:lnTo>
                    <a:pt x="168" y="1270"/>
                  </a:lnTo>
                  <a:lnTo>
                    <a:pt x="124" y="1163"/>
                  </a:lnTo>
                  <a:lnTo>
                    <a:pt x="85" y="1057"/>
                  </a:lnTo>
                  <a:lnTo>
                    <a:pt x="52" y="950"/>
                  </a:lnTo>
                  <a:lnTo>
                    <a:pt x="26" y="845"/>
                  </a:lnTo>
                  <a:lnTo>
                    <a:pt x="8" y="745"/>
                  </a:lnTo>
                  <a:lnTo>
                    <a:pt x="1" y="646"/>
                  </a:lnTo>
                  <a:lnTo>
                    <a:pt x="0" y="567"/>
                  </a:lnTo>
                  <a:lnTo>
                    <a:pt x="3" y="492"/>
                  </a:lnTo>
                  <a:lnTo>
                    <a:pt x="9" y="421"/>
                  </a:lnTo>
                  <a:lnTo>
                    <a:pt x="19" y="356"/>
                  </a:lnTo>
                  <a:lnTo>
                    <a:pt x="34" y="294"/>
                  </a:lnTo>
                  <a:lnTo>
                    <a:pt x="50" y="237"/>
                  </a:lnTo>
                  <a:lnTo>
                    <a:pt x="71" y="186"/>
                  </a:lnTo>
                  <a:lnTo>
                    <a:pt x="95" y="138"/>
                  </a:lnTo>
                  <a:lnTo>
                    <a:pt x="107" y="119"/>
                  </a:lnTo>
                  <a:lnTo>
                    <a:pt x="119" y="101"/>
                  </a:lnTo>
                  <a:lnTo>
                    <a:pt x="132" y="85"/>
                  </a:lnTo>
                  <a:lnTo>
                    <a:pt x="145" y="71"/>
                  </a:lnTo>
                  <a:lnTo>
                    <a:pt x="158" y="57"/>
                  </a:lnTo>
                  <a:lnTo>
                    <a:pt x="172" y="45"/>
                  </a:lnTo>
                  <a:lnTo>
                    <a:pt x="187" y="34"/>
                  </a:lnTo>
                  <a:lnTo>
                    <a:pt x="202" y="26"/>
                  </a:lnTo>
                  <a:lnTo>
                    <a:pt x="216" y="18"/>
                  </a:lnTo>
                  <a:lnTo>
                    <a:pt x="232" y="12"/>
                  </a:lnTo>
                  <a:lnTo>
                    <a:pt x="248" y="6"/>
                  </a:lnTo>
                  <a:lnTo>
                    <a:pt x="264" y="2"/>
                  </a:lnTo>
                  <a:lnTo>
                    <a:pt x="280" y="0"/>
                  </a:lnTo>
                  <a:lnTo>
                    <a:pt x="297" y="0"/>
                  </a:lnTo>
                  <a:lnTo>
                    <a:pt x="314" y="2"/>
                  </a:lnTo>
                  <a:lnTo>
                    <a:pt x="331" y="4"/>
                  </a:lnTo>
                  <a:lnTo>
                    <a:pt x="345" y="8"/>
                  </a:lnTo>
                  <a:lnTo>
                    <a:pt x="360" y="12"/>
                  </a:lnTo>
                  <a:lnTo>
                    <a:pt x="375" y="18"/>
                  </a:lnTo>
                  <a:lnTo>
                    <a:pt x="389" y="26"/>
                  </a:lnTo>
                  <a:lnTo>
                    <a:pt x="404" y="36"/>
                  </a:lnTo>
                  <a:lnTo>
                    <a:pt x="419" y="49"/>
                  </a:lnTo>
                  <a:lnTo>
                    <a:pt x="434" y="67"/>
                  </a:lnTo>
                  <a:lnTo>
                    <a:pt x="448" y="87"/>
                  </a:lnTo>
                  <a:lnTo>
                    <a:pt x="463" y="113"/>
                  </a:lnTo>
                  <a:lnTo>
                    <a:pt x="477" y="144"/>
                  </a:lnTo>
                  <a:lnTo>
                    <a:pt x="490" y="180"/>
                  </a:lnTo>
                  <a:lnTo>
                    <a:pt x="503" y="219"/>
                  </a:lnTo>
                  <a:lnTo>
                    <a:pt x="517" y="267"/>
                  </a:lnTo>
                  <a:lnTo>
                    <a:pt x="529" y="322"/>
                  </a:lnTo>
                  <a:lnTo>
                    <a:pt x="541" y="381"/>
                  </a:lnTo>
                  <a:lnTo>
                    <a:pt x="552" y="450"/>
                  </a:lnTo>
                  <a:lnTo>
                    <a:pt x="576" y="612"/>
                  </a:lnTo>
                  <a:lnTo>
                    <a:pt x="600" y="450"/>
                  </a:lnTo>
                  <a:lnTo>
                    <a:pt x="611" y="381"/>
                  </a:lnTo>
                  <a:lnTo>
                    <a:pt x="623" y="322"/>
                  </a:lnTo>
                  <a:lnTo>
                    <a:pt x="635" y="267"/>
                  </a:lnTo>
                  <a:lnTo>
                    <a:pt x="648" y="219"/>
                  </a:lnTo>
                  <a:lnTo>
                    <a:pt x="662" y="180"/>
                  </a:lnTo>
                  <a:lnTo>
                    <a:pt x="675" y="144"/>
                  </a:lnTo>
                  <a:lnTo>
                    <a:pt x="689" y="113"/>
                  </a:lnTo>
                  <a:lnTo>
                    <a:pt x="704" y="87"/>
                  </a:lnTo>
                  <a:lnTo>
                    <a:pt x="718" y="67"/>
                  </a:lnTo>
                  <a:lnTo>
                    <a:pt x="732" y="49"/>
                  </a:lnTo>
                  <a:lnTo>
                    <a:pt x="748" y="36"/>
                  </a:lnTo>
                  <a:lnTo>
                    <a:pt x="762" y="26"/>
                  </a:lnTo>
                  <a:lnTo>
                    <a:pt x="776" y="18"/>
                  </a:lnTo>
                  <a:lnTo>
                    <a:pt x="792" y="12"/>
                  </a:lnTo>
                  <a:lnTo>
                    <a:pt x="806" y="8"/>
                  </a:lnTo>
                  <a:lnTo>
                    <a:pt x="820" y="4"/>
                  </a:lnTo>
                  <a:lnTo>
                    <a:pt x="837" y="2"/>
                  </a:lnTo>
                  <a:lnTo>
                    <a:pt x="853" y="0"/>
                  </a:lnTo>
                  <a:lnTo>
                    <a:pt x="870" y="0"/>
                  </a:lnTo>
                  <a:lnTo>
                    <a:pt x="885" y="2"/>
                  </a:lnTo>
                  <a:lnTo>
                    <a:pt x="902" y="6"/>
                  </a:lnTo>
                  <a:lnTo>
                    <a:pt x="917" y="10"/>
                  </a:lnTo>
                  <a:lnTo>
                    <a:pt x="932" y="16"/>
                  </a:lnTo>
                  <a:lnTo>
                    <a:pt x="947" y="24"/>
                  </a:lnTo>
                  <a:lnTo>
                    <a:pt x="961" y="32"/>
                  </a:lnTo>
                  <a:lnTo>
                    <a:pt x="975" y="43"/>
                  </a:lnTo>
                  <a:lnTo>
                    <a:pt x="990" y="55"/>
                  </a:lnTo>
                  <a:lnTo>
                    <a:pt x="1003" y="67"/>
                  </a:lnTo>
                  <a:lnTo>
                    <a:pt x="1016" y="81"/>
                  </a:lnTo>
                  <a:lnTo>
                    <a:pt x="1028" y="97"/>
                  </a:lnTo>
                  <a:lnTo>
                    <a:pt x="1040" y="115"/>
                  </a:lnTo>
                  <a:lnTo>
                    <a:pt x="1051" y="132"/>
                  </a:lnTo>
                  <a:lnTo>
                    <a:pt x="1075" y="180"/>
                  </a:lnTo>
                  <a:lnTo>
                    <a:pt x="1097" y="231"/>
                  </a:lnTo>
                  <a:lnTo>
                    <a:pt x="1115" y="288"/>
                  </a:lnTo>
                  <a:lnTo>
                    <a:pt x="1129" y="350"/>
                  </a:lnTo>
                  <a:lnTo>
                    <a:pt x="1140" y="419"/>
                  </a:lnTo>
                  <a:lnTo>
                    <a:pt x="1147" y="490"/>
                  </a:lnTo>
                  <a:lnTo>
                    <a:pt x="1151" y="565"/>
                  </a:lnTo>
                  <a:lnTo>
                    <a:pt x="1151" y="646"/>
                  </a:lnTo>
                  <a:lnTo>
                    <a:pt x="1145" y="727"/>
                  </a:lnTo>
                  <a:lnTo>
                    <a:pt x="1128" y="818"/>
                  </a:lnTo>
                  <a:lnTo>
                    <a:pt x="1104" y="912"/>
                  </a:lnTo>
                  <a:lnTo>
                    <a:pt x="1072" y="1013"/>
                  </a:lnTo>
                  <a:lnTo>
                    <a:pt x="1035" y="1118"/>
                  </a:lnTo>
                  <a:lnTo>
                    <a:pt x="993" y="1223"/>
                  </a:lnTo>
                  <a:lnTo>
                    <a:pt x="947" y="1329"/>
                  </a:lnTo>
                  <a:lnTo>
                    <a:pt x="899" y="1432"/>
                  </a:lnTo>
                  <a:lnTo>
                    <a:pt x="851" y="1535"/>
                  </a:lnTo>
                  <a:lnTo>
                    <a:pt x="803" y="1629"/>
                  </a:lnTo>
                  <a:lnTo>
                    <a:pt x="755" y="1720"/>
                  </a:lnTo>
                  <a:lnTo>
                    <a:pt x="711" y="1803"/>
                  </a:lnTo>
                  <a:lnTo>
                    <a:pt x="672" y="1878"/>
                  </a:lnTo>
                  <a:lnTo>
                    <a:pt x="637" y="1941"/>
                  </a:lnTo>
                  <a:lnTo>
                    <a:pt x="607" y="1991"/>
                  </a:lnTo>
                  <a:lnTo>
                    <a:pt x="586" y="2028"/>
                  </a:lnTo>
                  <a:close/>
                </a:path>
              </a:pathLst>
            </a:custGeom>
            <a:solidFill>
              <a:srgbClr val="FF1900"/>
            </a:solidFill>
            <a:ln w="9525">
              <a:noFill/>
              <a:round/>
              <a:headEnd/>
              <a:tailEnd/>
            </a:ln>
          </p:spPr>
          <p:txBody>
            <a:bodyPr/>
            <a:lstStyle/>
            <a:p>
              <a:endParaRPr lang="ja-JP" altLang="en-US"/>
            </a:p>
          </p:txBody>
        </p:sp>
        <p:sp>
          <p:nvSpPr>
            <p:cNvPr id="3085" name="Freeform 13"/>
            <p:cNvSpPr>
              <a:spLocks/>
            </p:cNvSpPr>
            <p:nvPr/>
          </p:nvSpPr>
          <p:spPr bwMode="auto">
            <a:xfrm>
              <a:off x="4645546" y="1736750"/>
              <a:ext cx="936625" cy="1609725"/>
            </a:xfrm>
            <a:custGeom>
              <a:avLst/>
              <a:gdLst>
                <a:gd name="T0" fmla="*/ 1207153947 w 590"/>
                <a:gd name="T1" fmla="*/ 72454301 h 2028"/>
                <a:gd name="T2" fmla="*/ 1149191171 w 590"/>
                <a:gd name="T3" fmla="*/ 53553531 h 2028"/>
                <a:gd name="T4" fmla="*/ 1088707446 w 590"/>
                <a:gd name="T5" fmla="*/ 35912429 h 2028"/>
                <a:gd name="T6" fmla="*/ 1023183411 w 590"/>
                <a:gd name="T7" fmla="*/ 23941882 h 2028"/>
                <a:gd name="T8" fmla="*/ 952619065 w 590"/>
                <a:gd name="T9" fmla="*/ 12600781 h 2028"/>
                <a:gd name="T10" fmla="*/ 879533770 w 590"/>
                <a:gd name="T11" fmla="*/ 5040313 h 2028"/>
                <a:gd name="T12" fmla="*/ 806449865 w 590"/>
                <a:gd name="T13" fmla="*/ 1260475 h 2028"/>
                <a:gd name="T14" fmla="*/ 728325847 w 590"/>
                <a:gd name="T15" fmla="*/ 0 h 2028"/>
                <a:gd name="T16" fmla="*/ 751006450 w 590"/>
                <a:gd name="T17" fmla="*/ 3780632 h 2028"/>
                <a:gd name="T18" fmla="*/ 866933788 w 590"/>
                <a:gd name="T19" fmla="*/ 16381415 h 2028"/>
                <a:gd name="T20" fmla="*/ 975299668 w 590"/>
                <a:gd name="T21" fmla="*/ 37172110 h 2028"/>
                <a:gd name="T22" fmla="*/ 1073586515 w 590"/>
                <a:gd name="T23" fmla="*/ 66154309 h 2028"/>
                <a:gd name="T24" fmla="*/ 1179433034 w 590"/>
                <a:gd name="T25" fmla="*/ 113407054 h 2028"/>
                <a:gd name="T26" fmla="*/ 1280239242 w 590"/>
                <a:gd name="T27" fmla="*/ 181451256 h 2028"/>
                <a:gd name="T28" fmla="*/ 1343243916 w 590"/>
                <a:gd name="T29" fmla="*/ 263986204 h 2028"/>
                <a:gd name="T30" fmla="*/ 1370964830 w 590"/>
                <a:gd name="T31" fmla="*/ 355972282 h 2028"/>
                <a:gd name="T32" fmla="*/ 1355843898 w 590"/>
                <a:gd name="T33" fmla="*/ 455518133 h 2028"/>
                <a:gd name="T34" fmla="*/ 1262597362 w 590"/>
                <a:gd name="T35" fmla="*/ 563884825 h 2028"/>
                <a:gd name="T36" fmla="*/ 1108868688 w 590"/>
                <a:gd name="T37" fmla="*/ 682962378 h 2028"/>
                <a:gd name="T38" fmla="*/ 904735322 w 590"/>
                <a:gd name="T39" fmla="*/ 807710479 h 2028"/>
                <a:gd name="T40" fmla="*/ 682963053 w 590"/>
                <a:gd name="T41" fmla="*/ 930568067 h 2028"/>
                <a:gd name="T42" fmla="*/ 453628136 w 590"/>
                <a:gd name="T43" fmla="*/ 1045234751 h 2028"/>
                <a:gd name="T44" fmla="*/ 241934999 w 590"/>
                <a:gd name="T45" fmla="*/ 1144781296 h 2028"/>
                <a:gd name="T46" fmla="*/ 65524060 w 590"/>
                <a:gd name="T47" fmla="*/ 1224165802 h 2028"/>
                <a:gd name="T48" fmla="*/ 17640299 w 590"/>
                <a:gd name="T49" fmla="*/ 1260708456 h 2028"/>
                <a:gd name="T50" fmla="*/ 47882168 w 590"/>
                <a:gd name="T51" fmla="*/ 1272678997 h 2028"/>
                <a:gd name="T52" fmla="*/ 115927189 w 590"/>
                <a:gd name="T53" fmla="*/ 1254407670 h 2028"/>
                <a:gd name="T54" fmla="*/ 279736533 w 590"/>
                <a:gd name="T55" fmla="*/ 1183213868 h 2028"/>
                <a:gd name="T56" fmla="*/ 488910309 w 590"/>
                <a:gd name="T57" fmla="*/ 1083667323 h 2028"/>
                <a:gd name="T58" fmla="*/ 730845209 w 590"/>
                <a:gd name="T59" fmla="*/ 967109927 h 2028"/>
                <a:gd name="T60" fmla="*/ 972780307 w 590"/>
                <a:gd name="T61" fmla="*/ 837322308 h 2028"/>
                <a:gd name="T62" fmla="*/ 1194553965 w 590"/>
                <a:gd name="T63" fmla="*/ 704384098 h 2028"/>
                <a:gd name="T64" fmla="*/ 1368445468 w 590"/>
                <a:gd name="T65" fmla="*/ 574595685 h 2028"/>
                <a:gd name="T66" fmla="*/ 1471771038 w 590"/>
                <a:gd name="T67" fmla="*/ 458038288 h 2028"/>
                <a:gd name="T68" fmla="*/ 1486891969 w 590"/>
                <a:gd name="T69" fmla="*/ 355972282 h 2028"/>
                <a:gd name="T70" fmla="*/ 1459171056 w 590"/>
                <a:gd name="T71" fmla="*/ 263986204 h 2028"/>
                <a:gd name="T72" fmla="*/ 1396166382 w 590"/>
                <a:gd name="T73" fmla="*/ 181451256 h 2028"/>
                <a:gd name="T74" fmla="*/ 1295360173 w 590"/>
                <a:gd name="T75" fmla="*/ 113407054 h 20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0"/>
                <a:gd name="T115" fmla="*/ 0 h 2028"/>
                <a:gd name="T116" fmla="*/ 590 w 590"/>
                <a:gd name="T117" fmla="*/ 2028 h 20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0" h="2028">
                  <a:moveTo>
                    <a:pt x="490" y="132"/>
                  </a:moveTo>
                  <a:lnTo>
                    <a:pt x="479" y="115"/>
                  </a:lnTo>
                  <a:lnTo>
                    <a:pt x="468" y="99"/>
                  </a:lnTo>
                  <a:lnTo>
                    <a:pt x="456" y="85"/>
                  </a:lnTo>
                  <a:lnTo>
                    <a:pt x="444" y="71"/>
                  </a:lnTo>
                  <a:lnTo>
                    <a:pt x="432" y="57"/>
                  </a:lnTo>
                  <a:lnTo>
                    <a:pt x="419" y="47"/>
                  </a:lnTo>
                  <a:lnTo>
                    <a:pt x="406" y="38"/>
                  </a:lnTo>
                  <a:lnTo>
                    <a:pt x="392" y="28"/>
                  </a:lnTo>
                  <a:lnTo>
                    <a:pt x="378" y="20"/>
                  </a:lnTo>
                  <a:lnTo>
                    <a:pt x="364" y="14"/>
                  </a:lnTo>
                  <a:lnTo>
                    <a:pt x="349" y="8"/>
                  </a:lnTo>
                  <a:lnTo>
                    <a:pt x="335" y="4"/>
                  </a:lnTo>
                  <a:lnTo>
                    <a:pt x="320" y="2"/>
                  </a:lnTo>
                  <a:lnTo>
                    <a:pt x="304" y="0"/>
                  </a:lnTo>
                  <a:lnTo>
                    <a:pt x="289" y="0"/>
                  </a:lnTo>
                  <a:lnTo>
                    <a:pt x="274" y="2"/>
                  </a:lnTo>
                  <a:lnTo>
                    <a:pt x="298" y="6"/>
                  </a:lnTo>
                  <a:lnTo>
                    <a:pt x="322" y="16"/>
                  </a:lnTo>
                  <a:lnTo>
                    <a:pt x="344" y="26"/>
                  </a:lnTo>
                  <a:lnTo>
                    <a:pt x="366" y="42"/>
                  </a:lnTo>
                  <a:lnTo>
                    <a:pt x="387" y="59"/>
                  </a:lnTo>
                  <a:lnTo>
                    <a:pt x="408" y="81"/>
                  </a:lnTo>
                  <a:lnTo>
                    <a:pt x="426" y="105"/>
                  </a:lnTo>
                  <a:lnTo>
                    <a:pt x="444" y="132"/>
                  </a:lnTo>
                  <a:lnTo>
                    <a:pt x="468" y="180"/>
                  </a:lnTo>
                  <a:lnTo>
                    <a:pt x="490" y="231"/>
                  </a:lnTo>
                  <a:lnTo>
                    <a:pt x="508" y="288"/>
                  </a:lnTo>
                  <a:lnTo>
                    <a:pt x="522" y="350"/>
                  </a:lnTo>
                  <a:lnTo>
                    <a:pt x="533" y="419"/>
                  </a:lnTo>
                  <a:lnTo>
                    <a:pt x="540" y="490"/>
                  </a:lnTo>
                  <a:lnTo>
                    <a:pt x="544" y="565"/>
                  </a:lnTo>
                  <a:lnTo>
                    <a:pt x="544" y="646"/>
                  </a:lnTo>
                  <a:lnTo>
                    <a:pt x="538" y="723"/>
                  </a:lnTo>
                  <a:lnTo>
                    <a:pt x="523" y="806"/>
                  </a:lnTo>
                  <a:lnTo>
                    <a:pt x="501" y="895"/>
                  </a:lnTo>
                  <a:lnTo>
                    <a:pt x="473" y="987"/>
                  </a:lnTo>
                  <a:lnTo>
                    <a:pt x="440" y="1084"/>
                  </a:lnTo>
                  <a:lnTo>
                    <a:pt x="401" y="1183"/>
                  </a:lnTo>
                  <a:lnTo>
                    <a:pt x="359" y="1282"/>
                  </a:lnTo>
                  <a:lnTo>
                    <a:pt x="316" y="1380"/>
                  </a:lnTo>
                  <a:lnTo>
                    <a:pt x="271" y="1477"/>
                  </a:lnTo>
                  <a:lnTo>
                    <a:pt x="225" y="1570"/>
                  </a:lnTo>
                  <a:lnTo>
                    <a:pt x="180" y="1659"/>
                  </a:lnTo>
                  <a:lnTo>
                    <a:pt x="137" y="1742"/>
                  </a:lnTo>
                  <a:lnTo>
                    <a:pt x="96" y="1817"/>
                  </a:lnTo>
                  <a:lnTo>
                    <a:pt x="59" y="1886"/>
                  </a:lnTo>
                  <a:lnTo>
                    <a:pt x="26" y="1943"/>
                  </a:lnTo>
                  <a:lnTo>
                    <a:pt x="0" y="1991"/>
                  </a:lnTo>
                  <a:lnTo>
                    <a:pt x="7" y="2001"/>
                  </a:lnTo>
                  <a:lnTo>
                    <a:pt x="14" y="2010"/>
                  </a:lnTo>
                  <a:lnTo>
                    <a:pt x="19" y="2020"/>
                  </a:lnTo>
                  <a:lnTo>
                    <a:pt x="25" y="2028"/>
                  </a:lnTo>
                  <a:lnTo>
                    <a:pt x="46" y="1991"/>
                  </a:lnTo>
                  <a:lnTo>
                    <a:pt x="76" y="1941"/>
                  </a:lnTo>
                  <a:lnTo>
                    <a:pt x="111" y="1878"/>
                  </a:lnTo>
                  <a:lnTo>
                    <a:pt x="150" y="1803"/>
                  </a:lnTo>
                  <a:lnTo>
                    <a:pt x="194" y="1720"/>
                  </a:lnTo>
                  <a:lnTo>
                    <a:pt x="242" y="1629"/>
                  </a:lnTo>
                  <a:lnTo>
                    <a:pt x="290" y="1535"/>
                  </a:lnTo>
                  <a:lnTo>
                    <a:pt x="338" y="1432"/>
                  </a:lnTo>
                  <a:lnTo>
                    <a:pt x="386" y="1329"/>
                  </a:lnTo>
                  <a:lnTo>
                    <a:pt x="432" y="1223"/>
                  </a:lnTo>
                  <a:lnTo>
                    <a:pt x="474" y="1118"/>
                  </a:lnTo>
                  <a:lnTo>
                    <a:pt x="511" y="1013"/>
                  </a:lnTo>
                  <a:lnTo>
                    <a:pt x="543" y="912"/>
                  </a:lnTo>
                  <a:lnTo>
                    <a:pt x="567" y="818"/>
                  </a:lnTo>
                  <a:lnTo>
                    <a:pt x="584" y="727"/>
                  </a:lnTo>
                  <a:lnTo>
                    <a:pt x="590" y="646"/>
                  </a:lnTo>
                  <a:lnTo>
                    <a:pt x="590" y="565"/>
                  </a:lnTo>
                  <a:lnTo>
                    <a:pt x="586" y="490"/>
                  </a:lnTo>
                  <a:lnTo>
                    <a:pt x="579" y="419"/>
                  </a:lnTo>
                  <a:lnTo>
                    <a:pt x="568" y="350"/>
                  </a:lnTo>
                  <a:lnTo>
                    <a:pt x="554" y="288"/>
                  </a:lnTo>
                  <a:lnTo>
                    <a:pt x="536" y="231"/>
                  </a:lnTo>
                  <a:lnTo>
                    <a:pt x="514" y="180"/>
                  </a:lnTo>
                  <a:lnTo>
                    <a:pt x="490" y="132"/>
                  </a:lnTo>
                  <a:close/>
                </a:path>
              </a:pathLst>
            </a:custGeom>
            <a:solidFill>
              <a:srgbClr val="BA0000"/>
            </a:solidFill>
            <a:ln w="9525">
              <a:noFill/>
              <a:round/>
              <a:headEnd/>
              <a:tailEnd/>
            </a:ln>
          </p:spPr>
          <p:txBody>
            <a:bodyPr/>
            <a:lstStyle/>
            <a:p>
              <a:endParaRPr lang="ja-JP" altLang="en-US"/>
            </a:p>
          </p:txBody>
        </p:sp>
        <p:sp>
          <p:nvSpPr>
            <p:cNvPr id="3086" name="Freeform 17"/>
            <p:cNvSpPr>
              <a:spLocks/>
            </p:cNvSpPr>
            <p:nvPr/>
          </p:nvSpPr>
          <p:spPr bwMode="auto">
            <a:xfrm>
              <a:off x="4772546" y="1785963"/>
              <a:ext cx="414338" cy="295275"/>
            </a:xfrm>
            <a:custGeom>
              <a:avLst/>
              <a:gdLst>
                <a:gd name="T0" fmla="*/ 0 w 261"/>
                <a:gd name="T1" fmla="*/ 233121214 h 374"/>
                <a:gd name="T2" fmla="*/ 2520953 w 261"/>
                <a:gd name="T3" fmla="*/ 229381328 h 374"/>
                <a:gd name="T4" fmla="*/ 5040318 w 261"/>
                <a:gd name="T5" fmla="*/ 219408300 h 374"/>
                <a:gd name="T6" fmla="*/ 17641907 w 261"/>
                <a:gd name="T7" fmla="*/ 204448708 h 374"/>
                <a:gd name="T8" fmla="*/ 27722545 w 261"/>
                <a:gd name="T9" fmla="*/ 184502652 h 374"/>
                <a:gd name="T10" fmla="*/ 45362858 w 261"/>
                <a:gd name="T11" fmla="*/ 162686258 h 374"/>
                <a:gd name="T12" fmla="*/ 68045088 w 261"/>
                <a:gd name="T13" fmla="*/ 137753687 h 374"/>
                <a:gd name="T14" fmla="*/ 95766033 w 261"/>
                <a:gd name="T15" fmla="*/ 113444036 h 374"/>
                <a:gd name="T16" fmla="*/ 131048271 w 261"/>
                <a:gd name="T17" fmla="*/ 87264812 h 374"/>
                <a:gd name="T18" fmla="*/ 168851437 w 261"/>
                <a:gd name="T19" fmla="*/ 64201789 h 374"/>
                <a:gd name="T20" fmla="*/ 216733697 w 261"/>
                <a:gd name="T21" fmla="*/ 43009092 h 374"/>
                <a:gd name="T22" fmla="*/ 269657811 w 261"/>
                <a:gd name="T23" fmla="*/ 24932577 h 374"/>
                <a:gd name="T24" fmla="*/ 330141606 w 261"/>
                <a:gd name="T25" fmla="*/ 9973031 h 374"/>
                <a:gd name="T26" fmla="*/ 398185081 w 261"/>
                <a:gd name="T27" fmla="*/ 2493258 h 374"/>
                <a:gd name="T28" fmla="*/ 476310875 w 261"/>
                <a:gd name="T29" fmla="*/ 0 h 374"/>
                <a:gd name="T30" fmla="*/ 561996251 w 261"/>
                <a:gd name="T31" fmla="*/ 6233144 h 374"/>
                <a:gd name="T32" fmla="*/ 657762260 w 261"/>
                <a:gd name="T33" fmla="*/ 21192691 h 374"/>
                <a:gd name="T34" fmla="*/ 650200991 w 261"/>
                <a:gd name="T35" fmla="*/ 21192691 h 374"/>
                <a:gd name="T36" fmla="*/ 640120359 w 261"/>
                <a:gd name="T37" fmla="*/ 18699434 h 374"/>
                <a:gd name="T38" fmla="*/ 617439730 w 261"/>
                <a:gd name="T39" fmla="*/ 17452806 h 374"/>
                <a:gd name="T40" fmla="*/ 589717197 w 261"/>
                <a:gd name="T41" fmla="*/ 16206177 h 374"/>
                <a:gd name="T42" fmla="*/ 556955935 w 261"/>
                <a:gd name="T43" fmla="*/ 16206177 h 374"/>
                <a:gd name="T44" fmla="*/ 516633405 w 261"/>
                <a:gd name="T45" fmla="*/ 17452806 h 374"/>
                <a:gd name="T46" fmla="*/ 471270559 w 261"/>
                <a:gd name="T47" fmla="*/ 21192691 h 374"/>
                <a:gd name="T48" fmla="*/ 423386761 w 261"/>
                <a:gd name="T49" fmla="*/ 26179212 h 374"/>
                <a:gd name="T50" fmla="*/ 372983500 w 261"/>
                <a:gd name="T51" fmla="*/ 36152240 h 374"/>
                <a:gd name="T52" fmla="*/ 317540021 w 261"/>
                <a:gd name="T53" fmla="*/ 47995606 h 374"/>
                <a:gd name="T54" fmla="*/ 267136859 w 261"/>
                <a:gd name="T55" fmla="*/ 65448418 h 374"/>
                <a:gd name="T56" fmla="*/ 211693381 w 261"/>
                <a:gd name="T57" fmla="*/ 86641103 h 374"/>
                <a:gd name="T58" fmla="*/ 156249853 w 261"/>
                <a:gd name="T59" fmla="*/ 113444036 h 374"/>
                <a:gd name="T60" fmla="*/ 103327301 w 261"/>
                <a:gd name="T61" fmla="*/ 146480087 h 374"/>
                <a:gd name="T62" fmla="*/ 50403175 w 261"/>
                <a:gd name="T63" fmla="*/ 185749280 h 374"/>
                <a:gd name="T64" fmla="*/ 0 w 261"/>
                <a:gd name="T65" fmla="*/ 233121214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374"/>
                <a:gd name="T101" fmla="*/ 261 w 261"/>
                <a:gd name="T102" fmla="*/ 374 h 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374">
                  <a:moveTo>
                    <a:pt x="0" y="374"/>
                  </a:moveTo>
                  <a:lnTo>
                    <a:pt x="1" y="368"/>
                  </a:lnTo>
                  <a:lnTo>
                    <a:pt x="2" y="352"/>
                  </a:lnTo>
                  <a:lnTo>
                    <a:pt x="7" y="328"/>
                  </a:lnTo>
                  <a:lnTo>
                    <a:pt x="11" y="296"/>
                  </a:lnTo>
                  <a:lnTo>
                    <a:pt x="18" y="261"/>
                  </a:lnTo>
                  <a:lnTo>
                    <a:pt x="27" y="221"/>
                  </a:lnTo>
                  <a:lnTo>
                    <a:pt x="38" y="182"/>
                  </a:lnTo>
                  <a:lnTo>
                    <a:pt x="52" y="140"/>
                  </a:lnTo>
                  <a:lnTo>
                    <a:pt x="67" y="103"/>
                  </a:lnTo>
                  <a:lnTo>
                    <a:pt x="86" y="69"/>
                  </a:lnTo>
                  <a:lnTo>
                    <a:pt x="107" y="40"/>
                  </a:lnTo>
                  <a:lnTo>
                    <a:pt x="131" y="16"/>
                  </a:lnTo>
                  <a:lnTo>
                    <a:pt x="158" y="4"/>
                  </a:lnTo>
                  <a:lnTo>
                    <a:pt x="189" y="0"/>
                  </a:lnTo>
                  <a:lnTo>
                    <a:pt x="223" y="10"/>
                  </a:lnTo>
                  <a:lnTo>
                    <a:pt x="261" y="34"/>
                  </a:lnTo>
                  <a:lnTo>
                    <a:pt x="258" y="34"/>
                  </a:lnTo>
                  <a:lnTo>
                    <a:pt x="254" y="30"/>
                  </a:lnTo>
                  <a:lnTo>
                    <a:pt x="245" y="28"/>
                  </a:lnTo>
                  <a:lnTo>
                    <a:pt x="234" y="26"/>
                  </a:lnTo>
                  <a:lnTo>
                    <a:pt x="221" y="26"/>
                  </a:lnTo>
                  <a:lnTo>
                    <a:pt x="205" y="28"/>
                  </a:lnTo>
                  <a:lnTo>
                    <a:pt x="187" y="34"/>
                  </a:lnTo>
                  <a:lnTo>
                    <a:pt x="168" y="42"/>
                  </a:lnTo>
                  <a:lnTo>
                    <a:pt x="148" y="58"/>
                  </a:lnTo>
                  <a:lnTo>
                    <a:pt x="126" y="77"/>
                  </a:lnTo>
                  <a:lnTo>
                    <a:pt x="106" y="105"/>
                  </a:lnTo>
                  <a:lnTo>
                    <a:pt x="84" y="139"/>
                  </a:lnTo>
                  <a:lnTo>
                    <a:pt x="62" y="182"/>
                  </a:lnTo>
                  <a:lnTo>
                    <a:pt x="41" y="235"/>
                  </a:lnTo>
                  <a:lnTo>
                    <a:pt x="20" y="298"/>
                  </a:lnTo>
                  <a:lnTo>
                    <a:pt x="0" y="374"/>
                  </a:lnTo>
                  <a:close/>
                </a:path>
              </a:pathLst>
            </a:custGeom>
            <a:solidFill>
              <a:srgbClr val="FFFFFF"/>
            </a:solidFill>
            <a:ln w="9525">
              <a:noFill/>
              <a:round/>
              <a:headEnd/>
              <a:tailEnd/>
            </a:ln>
          </p:spPr>
          <p:txBody>
            <a:bodyPr/>
            <a:lstStyle/>
            <a:p>
              <a:endParaRPr lang="ja-JP" altLang="en-US"/>
            </a:p>
          </p:txBody>
        </p:sp>
        <p:sp>
          <p:nvSpPr>
            <p:cNvPr id="3087" name="Freeform 18"/>
            <p:cNvSpPr>
              <a:spLocks/>
            </p:cNvSpPr>
            <p:nvPr/>
          </p:nvSpPr>
          <p:spPr bwMode="auto">
            <a:xfrm>
              <a:off x="3842271" y="2200300"/>
              <a:ext cx="806450" cy="969963"/>
            </a:xfrm>
            <a:custGeom>
              <a:avLst/>
              <a:gdLst>
                <a:gd name="T0" fmla="*/ 0 w 508"/>
                <a:gd name="T1" fmla="*/ 0 h 1220"/>
                <a:gd name="T2" fmla="*/ 0 w 508"/>
                <a:gd name="T3" fmla="*/ 5056528 h 1220"/>
                <a:gd name="T4" fmla="*/ 2520950 w 508"/>
                <a:gd name="T5" fmla="*/ 18330709 h 1220"/>
                <a:gd name="T6" fmla="*/ 10080626 w 508"/>
                <a:gd name="T7" fmla="*/ 41086675 h 1220"/>
                <a:gd name="T8" fmla="*/ 22682201 w 508"/>
                <a:gd name="T9" fmla="*/ 70796165 h 1220"/>
                <a:gd name="T10" fmla="*/ 42843452 w 508"/>
                <a:gd name="T11" fmla="*/ 108090457 h 1220"/>
                <a:gd name="T12" fmla="*/ 73085332 w 508"/>
                <a:gd name="T13" fmla="*/ 152337448 h 1220"/>
                <a:gd name="T14" fmla="*/ 115927209 w 508"/>
                <a:gd name="T15" fmla="*/ 201009695 h 1220"/>
                <a:gd name="T16" fmla="*/ 171370633 w 508"/>
                <a:gd name="T17" fmla="*/ 254107247 h 1220"/>
                <a:gd name="T18" fmla="*/ 239415679 w 508"/>
                <a:gd name="T19" fmla="*/ 312893342 h 1220"/>
                <a:gd name="T20" fmla="*/ 325100971 w 508"/>
                <a:gd name="T21" fmla="*/ 374207700 h 1220"/>
                <a:gd name="T22" fmla="*/ 428426658 w 508"/>
                <a:gd name="T23" fmla="*/ 438050420 h 1220"/>
                <a:gd name="T24" fmla="*/ 554434440 w 508"/>
                <a:gd name="T25" fmla="*/ 503789239 h 1220"/>
                <a:gd name="T26" fmla="*/ 698084106 w 508"/>
                <a:gd name="T27" fmla="*/ 570160123 h 1220"/>
                <a:gd name="T28" fmla="*/ 866933939 w 508"/>
                <a:gd name="T29" fmla="*/ 637795934 h 1220"/>
                <a:gd name="T30" fmla="*/ 1058465768 w 508"/>
                <a:gd name="T31" fmla="*/ 704799679 h 1220"/>
                <a:gd name="T32" fmla="*/ 1280239464 w 508"/>
                <a:gd name="T33" fmla="*/ 771170563 h 1220"/>
                <a:gd name="T34" fmla="*/ 1265118530 w 508"/>
                <a:gd name="T35" fmla="*/ 766114037 h 1220"/>
                <a:gd name="T36" fmla="*/ 1229836351 w 508"/>
                <a:gd name="T37" fmla="*/ 753471926 h 1220"/>
                <a:gd name="T38" fmla="*/ 1174392927 w 508"/>
                <a:gd name="T39" fmla="*/ 732612164 h 1220"/>
                <a:gd name="T40" fmla="*/ 1098788258 w 508"/>
                <a:gd name="T41" fmla="*/ 703535547 h 1220"/>
                <a:gd name="T42" fmla="*/ 1010583604 w 508"/>
                <a:gd name="T43" fmla="*/ 667505412 h 1220"/>
                <a:gd name="T44" fmla="*/ 909777378 w 508"/>
                <a:gd name="T45" fmla="*/ 626417954 h 1220"/>
                <a:gd name="T46" fmla="*/ 803930643 w 508"/>
                <a:gd name="T47" fmla="*/ 579009839 h 1220"/>
                <a:gd name="T48" fmla="*/ 688003483 w 508"/>
                <a:gd name="T49" fmla="*/ 526545198 h 1220"/>
                <a:gd name="T50" fmla="*/ 574595685 w 508"/>
                <a:gd name="T51" fmla="*/ 470287366 h 1220"/>
                <a:gd name="T52" fmla="*/ 463708837 w 508"/>
                <a:gd name="T53" fmla="*/ 408972909 h 1220"/>
                <a:gd name="T54" fmla="*/ 355342839 w 508"/>
                <a:gd name="T55" fmla="*/ 345762354 h 1220"/>
                <a:gd name="T56" fmla="*/ 257055975 w 508"/>
                <a:gd name="T57" fmla="*/ 279391469 h 1220"/>
                <a:gd name="T58" fmla="*/ 168851272 w 508"/>
                <a:gd name="T59" fmla="*/ 210491527 h 1220"/>
                <a:gd name="T60" fmla="*/ 93246577 w 508"/>
                <a:gd name="T61" fmla="*/ 140959469 h 1220"/>
                <a:gd name="T62" fmla="*/ 35282191 w 508"/>
                <a:gd name="T63" fmla="*/ 70796165 h 1220"/>
                <a:gd name="T64" fmla="*/ 0 w 508"/>
                <a:gd name="T65" fmla="*/ 0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8"/>
                <a:gd name="T100" fmla="*/ 0 h 1220"/>
                <a:gd name="T101" fmla="*/ 508 w 508"/>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8" h="1220">
                  <a:moveTo>
                    <a:pt x="0" y="0"/>
                  </a:moveTo>
                  <a:lnTo>
                    <a:pt x="0" y="8"/>
                  </a:lnTo>
                  <a:lnTo>
                    <a:pt x="1" y="29"/>
                  </a:lnTo>
                  <a:lnTo>
                    <a:pt x="4" y="65"/>
                  </a:lnTo>
                  <a:lnTo>
                    <a:pt x="9" y="112"/>
                  </a:lnTo>
                  <a:lnTo>
                    <a:pt x="17" y="171"/>
                  </a:lnTo>
                  <a:lnTo>
                    <a:pt x="29" y="241"/>
                  </a:lnTo>
                  <a:lnTo>
                    <a:pt x="46" y="318"/>
                  </a:lnTo>
                  <a:lnTo>
                    <a:pt x="68" y="402"/>
                  </a:lnTo>
                  <a:lnTo>
                    <a:pt x="95" y="495"/>
                  </a:lnTo>
                  <a:lnTo>
                    <a:pt x="129" y="592"/>
                  </a:lnTo>
                  <a:lnTo>
                    <a:pt x="170" y="693"/>
                  </a:lnTo>
                  <a:lnTo>
                    <a:pt x="220" y="797"/>
                  </a:lnTo>
                  <a:lnTo>
                    <a:pt x="277" y="902"/>
                  </a:lnTo>
                  <a:lnTo>
                    <a:pt x="344" y="1009"/>
                  </a:lnTo>
                  <a:lnTo>
                    <a:pt x="420" y="1115"/>
                  </a:lnTo>
                  <a:lnTo>
                    <a:pt x="508" y="1220"/>
                  </a:lnTo>
                  <a:lnTo>
                    <a:pt x="502" y="1212"/>
                  </a:lnTo>
                  <a:lnTo>
                    <a:pt x="488" y="1192"/>
                  </a:lnTo>
                  <a:lnTo>
                    <a:pt x="466" y="1159"/>
                  </a:lnTo>
                  <a:lnTo>
                    <a:pt x="436" y="1113"/>
                  </a:lnTo>
                  <a:lnTo>
                    <a:pt x="401" y="1056"/>
                  </a:lnTo>
                  <a:lnTo>
                    <a:pt x="361" y="991"/>
                  </a:lnTo>
                  <a:lnTo>
                    <a:pt x="319" y="916"/>
                  </a:lnTo>
                  <a:lnTo>
                    <a:pt x="273" y="833"/>
                  </a:lnTo>
                  <a:lnTo>
                    <a:pt x="228" y="744"/>
                  </a:lnTo>
                  <a:lnTo>
                    <a:pt x="184" y="647"/>
                  </a:lnTo>
                  <a:lnTo>
                    <a:pt x="141" y="547"/>
                  </a:lnTo>
                  <a:lnTo>
                    <a:pt x="102" y="442"/>
                  </a:lnTo>
                  <a:lnTo>
                    <a:pt x="67" y="333"/>
                  </a:lnTo>
                  <a:lnTo>
                    <a:pt x="37" y="223"/>
                  </a:lnTo>
                  <a:lnTo>
                    <a:pt x="14" y="112"/>
                  </a:lnTo>
                  <a:lnTo>
                    <a:pt x="0" y="0"/>
                  </a:lnTo>
                  <a:close/>
                </a:path>
              </a:pathLst>
            </a:custGeom>
            <a:solidFill>
              <a:srgbClr val="FFFFFF"/>
            </a:solidFill>
            <a:ln w="9525">
              <a:noFill/>
              <a:round/>
              <a:headEnd/>
              <a:tailEnd/>
            </a:ln>
          </p:spPr>
          <p:txBody>
            <a:bodyPr/>
            <a:lstStyle/>
            <a:p>
              <a:endParaRPr lang="ja-JP" altLang="en-US"/>
            </a:p>
          </p:txBody>
        </p:sp>
        <p:sp>
          <p:nvSpPr>
            <p:cNvPr id="3088" name="Freeform 19"/>
            <p:cNvSpPr>
              <a:spLocks/>
            </p:cNvSpPr>
            <p:nvPr/>
          </p:nvSpPr>
          <p:spPr bwMode="auto">
            <a:xfrm>
              <a:off x="4223271" y="1782788"/>
              <a:ext cx="341313" cy="382588"/>
            </a:xfrm>
            <a:custGeom>
              <a:avLst/>
              <a:gdLst>
                <a:gd name="T0" fmla="*/ 0 w 215"/>
                <a:gd name="T1" fmla="*/ 0 h 482"/>
                <a:gd name="T2" fmla="*/ 7561275 w 215"/>
                <a:gd name="T3" fmla="*/ 0 h 482"/>
                <a:gd name="T4" fmla="*/ 17641915 w 215"/>
                <a:gd name="T5" fmla="*/ 2520160 h 482"/>
                <a:gd name="T6" fmla="*/ 37803195 w 215"/>
                <a:gd name="T7" fmla="*/ 5040319 h 482"/>
                <a:gd name="T8" fmla="*/ 65524165 w 215"/>
                <a:gd name="T9" fmla="*/ 10080639 h 482"/>
                <a:gd name="T10" fmla="*/ 98287028 w 215"/>
                <a:gd name="T11" fmla="*/ 16381436 h 482"/>
                <a:gd name="T12" fmla="*/ 133569282 w 215"/>
                <a:gd name="T13" fmla="*/ 26462078 h 482"/>
                <a:gd name="T14" fmla="*/ 173891830 w 215"/>
                <a:gd name="T15" fmla="*/ 37802396 h 482"/>
                <a:gd name="T16" fmla="*/ 216733793 w 215"/>
                <a:gd name="T17" fmla="*/ 52293124 h 482"/>
                <a:gd name="T18" fmla="*/ 262096659 w 215"/>
                <a:gd name="T19" fmla="*/ 69934236 h 482"/>
                <a:gd name="T20" fmla="*/ 304940159 w 215"/>
                <a:gd name="T21" fmla="*/ 90725745 h 482"/>
                <a:gd name="T22" fmla="*/ 350303025 w 215"/>
                <a:gd name="T23" fmla="*/ 115927359 h 482"/>
                <a:gd name="T24" fmla="*/ 395665892 w 215"/>
                <a:gd name="T25" fmla="*/ 144279345 h 482"/>
                <a:gd name="T26" fmla="*/ 435988538 w 215"/>
                <a:gd name="T27" fmla="*/ 177041411 h 482"/>
                <a:gd name="T28" fmla="*/ 476311086 w 215"/>
                <a:gd name="T29" fmla="*/ 214213606 h 482"/>
                <a:gd name="T30" fmla="*/ 511593315 w 215"/>
                <a:gd name="T31" fmla="*/ 256426863 h 482"/>
                <a:gd name="T32" fmla="*/ 541835226 w 215"/>
                <a:gd name="T33" fmla="*/ 303679644 h 482"/>
                <a:gd name="T34" fmla="*/ 541835226 w 215"/>
                <a:gd name="T35" fmla="*/ 299899009 h 482"/>
                <a:gd name="T36" fmla="*/ 541835226 w 215"/>
                <a:gd name="T37" fmla="*/ 289818373 h 482"/>
                <a:gd name="T38" fmla="*/ 541835226 w 215"/>
                <a:gd name="T39" fmla="*/ 274067975 h 482"/>
                <a:gd name="T40" fmla="*/ 539314273 w 215"/>
                <a:gd name="T41" fmla="*/ 252646228 h 482"/>
                <a:gd name="T42" fmla="*/ 531754589 w 215"/>
                <a:gd name="T43" fmla="*/ 229334560 h 482"/>
                <a:gd name="T44" fmla="*/ 521673952 w 215"/>
                <a:gd name="T45" fmla="*/ 201612762 h 482"/>
                <a:gd name="T46" fmla="*/ 509072362 w 215"/>
                <a:gd name="T47" fmla="*/ 173261570 h 482"/>
                <a:gd name="T48" fmla="*/ 486391723 w 215"/>
                <a:gd name="T49" fmla="*/ 143018869 h 482"/>
                <a:gd name="T50" fmla="*/ 458669178 w 215"/>
                <a:gd name="T51" fmla="*/ 113407200 h 482"/>
                <a:gd name="T52" fmla="*/ 425907901 w 215"/>
                <a:gd name="T53" fmla="*/ 86315666 h 482"/>
                <a:gd name="T54" fmla="*/ 380544936 w 215"/>
                <a:gd name="T55" fmla="*/ 59853600 h 482"/>
                <a:gd name="T56" fmla="*/ 327620799 w 215"/>
                <a:gd name="T57" fmla="*/ 37802396 h 482"/>
                <a:gd name="T58" fmla="*/ 264617612 w 215"/>
                <a:gd name="T59" fmla="*/ 18901595 h 482"/>
                <a:gd name="T60" fmla="*/ 189012785 w 215"/>
                <a:gd name="T61" fmla="*/ 6300796 h 482"/>
                <a:gd name="T62" fmla="*/ 100806394 w 215"/>
                <a:gd name="T63" fmla="*/ 0 h 482"/>
                <a:gd name="T64" fmla="*/ 0 w 215"/>
                <a:gd name="T65" fmla="*/ 0 h 4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482"/>
                <a:gd name="T101" fmla="*/ 215 w 215"/>
                <a:gd name="T102" fmla="*/ 482 h 4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482">
                  <a:moveTo>
                    <a:pt x="0" y="0"/>
                  </a:moveTo>
                  <a:lnTo>
                    <a:pt x="3" y="0"/>
                  </a:lnTo>
                  <a:lnTo>
                    <a:pt x="7" y="4"/>
                  </a:lnTo>
                  <a:lnTo>
                    <a:pt x="15" y="8"/>
                  </a:lnTo>
                  <a:lnTo>
                    <a:pt x="26" y="16"/>
                  </a:lnTo>
                  <a:lnTo>
                    <a:pt x="39" y="26"/>
                  </a:lnTo>
                  <a:lnTo>
                    <a:pt x="53" y="42"/>
                  </a:lnTo>
                  <a:lnTo>
                    <a:pt x="69" y="60"/>
                  </a:lnTo>
                  <a:lnTo>
                    <a:pt x="86" y="83"/>
                  </a:lnTo>
                  <a:lnTo>
                    <a:pt x="104" y="111"/>
                  </a:lnTo>
                  <a:lnTo>
                    <a:pt x="121" y="144"/>
                  </a:lnTo>
                  <a:lnTo>
                    <a:pt x="139" y="184"/>
                  </a:lnTo>
                  <a:lnTo>
                    <a:pt x="157" y="229"/>
                  </a:lnTo>
                  <a:lnTo>
                    <a:pt x="173" y="281"/>
                  </a:lnTo>
                  <a:lnTo>
                    <a:pt x="189" y="340"/>
                  </a:lnTo>
                  <a:lnTo>
                    <a:pt x="203" y="407"/>
                  </a:lnTo>
                  <a:lnTo>
                    <a:pt x="215" y="482"/>
                  </a:lnTo>
                  <a:lnTo>
                    <a:pt x="215" y="476"/>
                  </a:lnTo>
                  <a:lnTo>
                    <a:pt x="215" y="460"/>
                  </a:lnTo>
                  <a:lnTo>
                    <a:pt x="215" y="435"/>
                  </a:lnTo>
                  <a:lnTo>
                    <a:pt x="214" y="401"/>
                  </a:lnTo>
                  <a:lnTo>
                    <a:pt x="211" y="364"/>
                  </a:lnTo>
                  <a:lnTo>
                    <a:pt x="207" y="320"/>
                  </a:lnTo>
                  <a:lnTo>
                    <a:pt x="202" y="275"/>
                  </a:lnTo>
                  <a:lnTo>
                    <a:pt x="193" y="227"/>
                  </a:lnTo>
                  <a:lnTo>
                    <a:pt x="182" y="180"/>
                  </a:lnTo>
                  <a:lnTo>
                    <a:pt x="169" y="137"/>
                  </a:lnTo>
                  <a:lnTo>
                    <a:pt x="151" y="95"/>
                  </a:lnTo>
                  <a:lnTo>
                    <a:pt x="130" y="60"/>
                  </a:lnTo>
                  <a:lnTo>
                    <a:pt x="105" y="30"/>
                  </a:lnTo>
                  <a:lnTo>
                    <a:pt x="75" y="10"/>
                  </a:lnTo>
                  <a:lnTo>
                    <a:pt x="40" y="0"/>
                  </a:lnTo>
                  <a:lnTo>
                    <a:pt x="0" y="0"/>
                  </a:lnTo>
                  <a:close/>
                </a:path>
              </a:pathLst>
            </a:custGeom>
            <a:solidFill>
              <a:srgbClr val="BA0000"/>
            </a:solidFill>
            <a:ln w="9525">
              <a:noFill/>
              <a:round/>
              <a:headEnd/>
              <a:tailEnd/>
            </a:ln>
          </p:spPr>
          <p:txBody>
            <a:bodyPr/>
            <a:lstStyle/>
            <a:p>
              <a:endParaRPr lang="ja-JP" altLang="en-US"/>
            </a:p>
          </p:txBody>
        </p:sp>
        <p:sp>
          <p:nvSpPr>
            <p:cNvPr id="3089" name="Freeform 20"/>
            <p:cNvSpPr>
              <a:spLocks/>
            </p:cNvSpPr>
            <p:nvPr/>
          </p:nvSpPr>
          <p:spPr bwMode="auto">
            <a:xfrm>
              <a:off x="4016896" y="1862163"/>
              <a:ext cx="82550" cy="66675"/>
            </a:xfrm>
            <a:custGeom>
              <a:avLst/>
              <a:gdLst>
                <a:gd name="T0" fmla="*/ 65524068 w 52"/>
                <a:gd name="T1" fmla="*/ 52300660 h 85"/>
                <a:gd name="T2" fmla="*/ 90725623 w 52"/>
                <a:gd name="T3" fmla="*/ 49839165 h 85"/>
                <a:gd name="T4" fmla="*/ 113407841 w 52"/>
                <a:gd name="T5" fmla="*/ 43686241 h 85"/>
                <a:gd name="T6" fmla="*/ 126007825 w 52"/>
                <a:gd name="T7" fmla="*/ 35071834 h 85"/>
                <a:gd name="T8" fmla="*/ 131048136 w 52"/>
                <a:gd name="T9" fmla="*/ 25842449 h 85"/>
                <a:gd name="T10" fmla="*/ 126007825 w 52"/>
                <a:gd name="T11" fmla="*/ 15998078 h 85"/>
                <a:gd name="T12" fmla="*/ 113407841 w 52"/>
                <a:gd name="T13" fmla="*/ 7383668 h 85"/>
                <a:gd name="T14" fmla="*/ 90725623 w 52"/>
                <a:gd name="T15" fmla="*/ 2461484 h 85"/>
                <a:gd name="T16" fmla="*/ 65524068 w 52"/>
                <a:gd name="T17" fmla="*/ 0 h 85"/>
                <a:gd name="T18" fmla="*/ 37801551 w 52"/>
                <a:gd name="T19" fmla="*/ 2461484 h 85"/>
                <a:gd name="T20" fmla="*/ 17640301 w 52"/>
                <a:gd name="T21" fmla="*/ 7383668 h 85"/>
                <a:gd name="T22" fmla="*/ 5040313 w 52"/>
                <a:gd name="T23" fmla="*/ 15998078 h 85"/>
                <a:gd name="T24" fmla="*/ 0 w 52"/>
                <a:gd name="T25" fmla="*/ 25842449 h 85"/>
                <a:gd name="T26" fmla="*/ 5040313 w 52"/>
                <a:gd name="T27" fmla="*/ 35071834 h 85"/>
                <a:gd name="T28" fmla="*/ 17640301 w 52"/>
                <a:gd name="T29" fmla="*/ 43686241 h 85"/>
                <a:gd name="T30" fmla="*/ 37801551 w 52"/>
                <a:gd name="T31" fmla="*/ 49839165 h 85"/>
                <a:gd name="T32" fmla="*/ 65524068 w 52"/>
                <a:gd name="T33" fmla="*/ 5230066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26" y="85"/>
                  </a:moveTo>
                  <a:lnTo>
                    <a:pt x="36" y="81"/>
                  </a:lnTo>
                  <a:lnTo>
                    <a:pt x="45" y="71"/>
                  </a:lnTo>
                  <a:lnTo>
                    <a:pt x="50" y="57"/>
                  </a:lnTo>
                  <a:lnTo>
                    <a:pt x="52" y="42"/>
                  </a:lnTo>
                  <a:lnTo>
                    <a:pt x="50" y="26"/>
                  </a:lnTo>
                  <a:lnTo>
                    <a:pt x="45" y="12"/>
                  </a:lnTo>
                  <a:lnTo>
                    <a:pt x="36" y="4"/>
                  </a:lnTo>
                  <a:lnTo>
                    <a:pt x="26" y="0"/>
                  </a:lnTo>
                  <a:lnTo>
                    <a:pt x="15" y="4"/>
                  </a:lnTo>
                  <a:lnTo>
                    <a:pt x="7" y="12"/>
                  </a:lnTo>
                  <a:lnTo>
                    <a:pt x="2" y="26"/>
                  </a:lnTo>
                  <a:lnTo>
                    <a:pt x="0" y="42"/>
                  </a:lnTo>
                  <a:lnTo>
                    <a:pt x="2" y="57"/>
                  </a:lnTo>
                  <a:lnTo>
                    <a:pt x="7" y="71"/>
                  </a:lnTo>
                  <a:lnTo>
                    <a:pt x="15" y="81"/>
                  </a:lnTo>
                  <a:lnTo>
                    <a:pt x="26" y="85"/>
                  </a:lnTo>
                  <a:close/>
                </a:path>
              </a:pathLst>
            </a:custGeom>
            <a:solidFill>
              <a:srgbClr val="FFFFFF"/>
            </a:solidFill>
            <a:ln w="9525">
              <a:noFill/>
              <a:round/>
              <a:headEnd/>
              <a:tailEnd/>
            </a:ln>
          </p:spPr>
          <p:txBody>
            <a:bodyPr/>
            <a:lstStyle/>
            <a:p>
              <a:endParaRPr lang="ja-JP" altLang="en-US"/>
            </a:p>
          </p:txBody>
        </p:sp>
        <p:sp>
          <p:nvSpPr>
            <p:cNvPr id="3090" name="Freeform 31"/>
            <p:cNvSpPr>
              <a:spLocks/>
            </p:cNvSpPr>
            <p:nvPr/>
          </p:nvSpPr>
          <p:spPr bwMode="auto">
            <a:xfrm>
              <a:off x="5717109" y="2708300"/>
              <a:ext cx="103188" cy="52388"/>
            </a:xfrm>
            <a:custGeom>
              <a:avLst/>
              <a:gdLst>
                <a:gd name="T0" fmla="*/ 0 w 65"/>
                <a:gd name="T1" fmla="*/ 41583365 h 66"/>
                <a:gd name="T2" fmla="*/ 126008414 w 65"/>
                <a:gd name="T3" fmla="*/ 0 h 66"/>
                <a:gd name="T4" fmla="*/ 163811716 w 65"/>
                <a:gd name="T5" fmla="*/ 7560541 h 66"/>
                <a:gd name="T6" fmla="*/ 0 w 65"/>
                <a:gd name="T7" fmla="*/ 41583365 h 66"/>
                <a:gd name="T8" fmla="*/ 0 60000 65536"/>
                <a:gd name="T9" fmla="*/ 0 60000 65536"/>
                <a:gd name="T10" fmla="*/ 0 60000 65536"/>
                <a:gd name="T11" fmla="*/ 0 60000 65536"/>
                <a:gd name="T12" fmla="*/ 0 w 65"/>
                <a:gd name="T13" fmla="*/ 0 h 66"/>
                <a:gd name="T14" fmla="*/ 65 w 65"/>
                <a:gd name="T15" fmla="*/ 66 h 66"/>
              </a:gdLst>
              <a:ahLst/>
              <a:cxnLst>
                <a:cxn ang="T8">
                  <a:pos x="T0" y="T1"/>
                </a:cxn>
                <a:cxn ang="T9">
                  <a:pos x="T2" y="T3"/>
                </a:cxn>
                <a:cxn ang="T10">
                  <a:pos x="T4" y="T5"/>
                </a:cxn>
                <a:cxn ang="T11">
                  <a:pos x="T6" y="T7"/>
                </a:cxn>
              </a:cxnLst>
              <a:rect l="T12" t="T13" r="T14" b="T15"/>
              <a:pathLst>
                <a:path w="65" h="66">
                  <a:moveTo>
                    <a:pt x="0" y="66"/>
                  </a:moveTo>
                  <a:lnTo>
                    <a:pt x="50" y="0"/>
                  </a:lnTo>
                  <a:lnTo>
                    <a:pt x="65" y="12"/>
                  </a:lnTo>
                  <a:lnTo>
                    <a:pt x="0" y="66"/>
                  </a:lnTo>
                  <a:close/>
                </a:path>
              </a:pathLst>
            </a:custGeom>
            <a:solidFill>
              <a:srgbClr val="FFFFFF"/>
            </a:solidFill>
            <a:ln w="9525">
              <a:noFill/>
              <a:round/>
              <a:headEnd/>
              <a:tailEnd/>
            </a:ln>
          </p:spPr>
          <p:txBody>
            <a:bodyPr/>
            <a:lstStyle/>
            <a:p>
              <a:endParaRPr lang="ja-JP" altLang="en-US"/>
            </a:p>
          </p:txBody>
        </p:sp>
      </p:grpSp>
      <p:sp>
        <p:nvSpPr>
          <p:cNvPr id="48" name="右矢印 47"/>
          <p:cNvSpPr/>
          <p:nvPr/>
        </p:nvSpPr>
        <p:spPr>
          <a:xfrm>
            <a:off x="2987675" y="4005263"/>
            <a:ext cx="3240088"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217731" y="5085184"/>
            <a:ext cx="3050835"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The boy</a:t>
            </a:r>
            <a:endParaRPr lang="ja-JP" altLang="en-US" sz="5400" b="1" dirty="0">
              <a:ln w="12700">
                <a:noFill/>
                <a:prstDash val="solid"/>
              </a:ln>
              <a:latin typeface="Century Schoolbook" panose="02040604050505020304" pitchFamily="18" charset="0"/>
            </a:endParaRPr>
          </a:p>
        </p:txBody>
      </p:sp>
      <p:sp>
        <p:nvSpPr>
          <p:cNvPr id="50" name="正方形/長方形 49"/>
          <p:cNvSpPr/>
          <p:nvPr/>
        </p:nvSpPr>
        <p:spPr>
          <a:xfrm>
            <a:off x="5730885" y="5085184"/>
            <a:ext cx="3025188"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the girl.</a:t>
            </a:r>
            <a:endParaRPr lang="ja-JP" altLang="en-US" sz="5400" b="1" dirty="0">
              <a:ln w="12700">
                <a:noFill/>
                <a:prstDash val="solid"/>
              </a:ln>
              <a:latin typeface="Century Schoolbook" panose="02040604050505020304" pitchFamily="18" charset="0"/>
            </a:endParaRPr>
          </a:p>
        </p:txBody>
      </p:sp>
      <p:sp>
        <p:nvSpPr>
          <p:cNvPr id="51" name="正方形/長方形 50"/>
          <p:cNvSpPr/>
          <p:nvPr/>
        </p:nvSpPr>
        <p:spPr>
          <a:xfrm>
            <a:off x="3315805" y="5085184"/>
            <a:ext cx="2018501" cy="923330"/>
          </a:xfrm>
          <a:prstGeom prst="rect">
            <a:avLst/>
          </a:prstGeom>
          <a:noFill/>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loves</a:t>
            </a:r>
            <a:endParaRPr lang="ja-JP" altLang="en-US" sz="5400" b="1" dirty="0">
              <a:ln w="12700">
                <a:noFill/>
                <a:prstDash val="solid"/>
              </a:ln>
              <a:solidFill>
                <a:srgbClr val="FF0000"/>
              </a:solidFill>
              <a:latin typeface="Century Schoolbook" panose="02040604050505020304" pitchFamily="18" charset="0"/>
            </a:endParaRPr>
          </a:p>
        </p:txBody>
      </p:sp>
      <p:pic>
        <p:nvPicPr>
          <p:cNvPr id="144" name="図 143" descr="spotlight3.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815034">
            <a:off x="0" y="0"/>
            <a:ext cx="1638300" cy="1341438"/>
          </a:xfrm>
          <a:prstGeom prst="rect">
            <a:avLst/>
          </a:prstGeom>
          <a:noFill/>
          <a:ln w="9525">
            <a:noFill/>
            <a:miter lim="800000"/>
            <a:headEnd/>
            <a:tailEnd/>
          </a:ln>
        </p:spPr>
      </p:pic>
      <p:pic>
        <p:nvPicPr>
          <p:cNvPr id="22" name="Picture 20" descr="C:\Users\KASUGA_Hideki\AppData\Local\Microsoft\Windows\Temporary Internet Files\Content.IE5\FWUYU0P9\MC900359655[1].wmf"/>
          <p:cNvPicPr>
            <a:picLocks noChangeAspect="1" noChangeArrowheads="1"/>
          </p:cNvPicPr>
          <p:nvPr/>
        </p:nvPicPr>
        <p:blipFill>
          <a:blip r:embed="rId5" cstate="print"/>
          <a:srcRect/>
          <a:stretch>
            <a:fillRect/>
          </a:stretch>
        </p:blipFill>
        <p:spPr bwMode="auto">
          <a:xfrm flipH="1">
            <a:off x="6156176" y="1268760"/>
            <a:ext cx="2448273" cy="3240360"/>
          </a:xfrm>
          <a:prstGeom prst="rect">
            <a:avLst/>
          </a:prstGeom>
          <a:noFill/>
        </p:spPr>
      </p:pic>
    </p:spTree>
    <p:extLst>
      <p:ext uri="{BB962C8B-B14F-4D97-AF65-F5344CB8AC3E}">
        <p14:creationId xmlns:p14="http://schemas.microsoft.com/office/powerpoint/2010/main" val="106377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家具, カーテン, 赤, 座る が含まれている画像&#10;&#10;自動的に生成された説明">
            <a:extLst>
              <a:ext uri="{FF2B5EF4-FFF2-40B4-BE49-F238E27FC236}">
                <a16:creationId xmlns:a16="http://schemas.microsoft.com/office/drawing/2014/main" id="{5B85738B-3955-4127-9ECF-58820D0BA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 y="0"/>
            <a:ext cx="9144000" cy="6858000"/>
          </a:xfrm>
          <a:prstGeom prst="rect">
            <a:avLst/>
          </a:prstGeom>
        </p:spPr>
      </p:pic>
    </p:spTree>
    <p:extLst>
      <p:ext uri="{BB962C8B-B14F-4D97-AF65-F5344CB8AC3E}">
        <p14:creationId xmlns:p14="http://schemas.microsoft.com/office/powerpoint/2010/main" val="114614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11">
            <a:extLst>
              <a:ext uri="{FF2B5EF4-FFF2-40B4-BE49-F238E27FC236}">
                <a16:creationId xmlns:a16="http://schemas.microsoft.com/office/drawing/2014/main" id="{D631C0A3-0046-46B6-958F-D48406BA2A8D}"/>
              </a:ext>
            </a:extLst>
          </p:cNvPr>
          <p:cNvSpPr/>
          <p:nvPr/>
        </p:nvSpPr>
        <p:spPr>
          <a:xfrm>
            <a:off x="1024848" y="5685150"/>
            <a:ext cx="2649895" cy="611759"/>
          </a:xfrm>
          <a:prstGeom prst="ellipse">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Century Schoolbook" panose="02040604050505020304" pitchFamily="18" charset="0"/>
            </a:endParaRPr>
          </a:p>
        </p:txBody>
      </p:sp>
      <p:sp>
        <p:nvSpPr>
          <p:cNvPr id="14" name="正方形/長方形 13">
            <a:extLst>
              <a:ext uri="{FF2B5EF4-FFF2-40B4-BE49-F238E27FC236}">
                <a16:creationId xmlns:a16="http://schemas.microsoft.com/office/drawing/2014/main" id="{FC421ACD-CEBB-4A75-AFDA-A191307DA9C5}"/>
              </a:ext>
            </a:extLst>
          </p:cNvPr>
          <p:cNvSpPr/>
          <p:nvPr/>
        </p:nvSpPr>
        <p:spPr>
          <a:xfrm>
            <a:off x="1186854" y="5590062"/>
            <a:ext cx="2363147" cy="769441"/>
          </a:xfrm>
          <a:prstGeom prst="rect">
            <a:avLst/>
          </a:prstGeom>
          <a:noFill/>
        </p:spPr>
        <p:txBody>
          <a:bodyPr wrap="none">
            <a:spAutoFit/>
          </a:bodyPr>
          <a:lstStyle/>
          <a:p>
            <a:pPr algn="ctr">
              <a:defRPr/>
            </a:pPr>
            <a:r>
              <a:rPr lang="en-US" altLang="ja-JP" sz="4400" b="1" dirty="0">
                <a:ln w="12700">
                  <a:noFill/>
                  <a:prstDash val="solid"/>
                </a:ln>
                <a:latin typeface="Century Schoolbook" panose="02040604050505020304" pitchFamily="18" charset="0"/>
              </a:rPr>
              <a:t>The</a:t>
            </a:r>
            <a:r>
              <a:rPr lang="ja-JP" altLang="en-US" sz="4400" b="1" dirty="0">
                <a:ln w="12700">
                  <a:noFill/>
                  <a:prstDash val="solid"/>
                </a:ln>
                <a:latin typeface="Century Schoolbook" panose="02040604050505020304" pitchFamily="18" charset="0"/>
              </a:rPr>
              <a:t> </a:t>
            </a:r>
            <a:r>
              <a:rPr lang="en-US" altLang="ja-JP" sz="4400" b="1" dirty="0">
                <a:ln w="12700">
                  <a:noFill/>
                  <a:prstDash val="solid"/>
                </a:ln>
                <a:latin typeface="Century Schoolbook" panose="02040604050505020304" pitchFamily="18" charset="0"/>
              </a:rPr>
              <a:t>cat</a:t>
            </a:r>
            <a:endParaRPr lang="ja-JP" altLang="en-US" sz="4400" b="1" dirty="0">
              <a:ln w="12700">
                <a:noFill/>
                <a:prstDash val="solid"/>
              </a:ln>
              <a:latin typeface="Century Schoolbook" panose="02040604050505020304" pitchFamily="18" charset="0"/>
            </a:endParaRPr>
          </a:p>
        </p:txBody>
      </p:sp>
      <p:sp>
        <p:nvSpPr>
          <p:cNvPr id="17" name="正方形/長方形 16">
            <a:extLst>
              <a:ext uri="{FF2B5EF4-FFF2-40B4-BE49-F238E27FC236}">
                <a16:creationId xmlns:a16="http://schemas.microsoft.com/office/drawing/2014/main" id="{65B1CA75-F7D9-4737-800C-1624A4FFD7DD}"/>
              </a:ext>
            </a:extLst>
          </p:cNvPr>
          <p:cNvSpPr/>
          <p:nvPr/>
        </p:nvSpPr>
        <p:spPr>
          <a:xfrm>
            <a:off x="4240395" y="5627271"/>
            <a:ext cx="1093569" cy="769441"/>
          </a:xfrm>
          <a:prstGeom prst="rect">
            <a:avLst/>
          </a:prstGeom>
          <a:noFill/>
        </p:spPr>
        <p:txBody>
          <a:bodyPr wrap="none">
            <a:spAutoFit/>
          </a:bodyPr>
          <a:lstStyle/>
          <a:p>
            <a:pPr algn="ctr">
              <a:defRPr/>
            </a:pPr>
            <a:r>
              <a:rPr lang="en-US" altLang="ja-JP" sz="4400" b="1" dirty="0">
                <a:ln w="12700">
                  <a:noFill/>
                  <a:prstDash val="solid"/>
                </a:ln>
                <a:solidFill>
                  <a:srgbClr val="FF0000"/>
                </a:solidFill>
                <a:latin typeface="Century Schoolbook" panose="02040604050505020304" pitchFamily="18" charset="0"/>
              </a:rPr>
              <a:t>ate</a:t>
            </a:r>
            <a:endParaRPr lang="ja-JP" altLang="en-US" sz="4400" b="1" dirty="0">
              <a:ln w="12700">
                <a:noFill/>
                <a:prstDash val="solid"/>
              </a:ln>
              <a:solidFill>
                <a:srgbClr val="FF0000"/>
              </a:solidFill>
              <a:latin typeface="Century Schoolbook" panose="02040604050505020304" pitchFamily="18" charset="0"/>
            </a:endParaRPr>
          </a:p>
        </p:txBody>
      </p:sp>
      <p:sp>
        <p:nvSpPr>
          <p:cNvPr id="18" name="正方形/長方形 17">
            <a:extLst>
              <a:ext uri="{FF2B5EF4-FFF2-40B4-BE49-F238E27FC236}">
                <a16:creationId xmlns:a16="http://schemas.microsoft.com/office/drawing/2014/main" id="{598425E8-A4D9-45EA-A5C4-727E3F0CCA25}"/>
              </a:ext>
            </a:extLst>
          </p:cNvPr>
          <p:cNvSpPr/>
          <p:nvPr/>
        </p:nvSpPr>
        <p:spPr>
          <a:xfrm>
            <a:off x="5960164" y="5590062"/>
            <a:ext cx="2550698" cy="769441"/>
          </a:xfrm>
          <a:prstGeom prst="rect">
            <a:avLst/>
          </a:prstGeom>
          <a:noFill/>
        </p:spPr>
        <p:txBody>
          <a:bodyPr wrap="none">
            <a:spAutoFit/>
          </a:bodyPr>
          <a:lstStyle/>
          <a:p>
            <a:pPr>
              <a:defRPr/>
            </a:pPr>
            <a:r>
              <a:rPr lang="en-US" altLang="ja-JP" sz="4400" b="1" dirty="0">
                <a:ln w="12700">
                  <a:noFill/>
                  <a:prstDash val="solid"/>
                </a:ln>
                <a:latin typeface="Century Schoolbook" panose="02040604050505020304" pitchFamily="18" charset="0"/>
              </a:rPr>
              <a:t>the fish.</a:t>
            </a:r>
            <a:endParaRPr lang="ja-JP" altLang="en-US" sz="4400" b="1" dirty="0">
              <a:ln w="12700">
                <a:noFill/>
                <a:prstDash val="solid"/>
              </a:ln>
              <a:latin typeface="Century Schoolbook" panose="02040604050505020304" pitchFamily="18" charset="0"/>
            </a:endParaRPr>
          </a:p>
        </p:txBody>
      </p:sp>
      <p:sp>
        <p:nvSpPr>
          <p:cNvPr id="15" name="右矢印 47">
            <a:extLst>
              <a:ext uri="{FF2B5EF4-FFF2-40B4-BE49-F238E27FC236}">
                <a16:creationId xmlns:a16="http://schemas.microsoft.com/office/drawing/2014/main" id="{1B5BED19-F0B7-4682-A4EF-BFEB761EB6B2}"/>
              </a:ext>
            </a:extLst>
          </p:cNvPr>
          <p:cNvSpPr/>
          <p:nvPr/>
        </p:nvSpPr>
        <p:spPr>
          <a:xfrm>
            <a:off x="3030319" y="5090766"/>
            <a:ext cx="3513720"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二等辺三角形 15">
            <a:extLst>
              <a:ext uri="{FF2B5EF4-FFF2-40B4-BE49-F238E27FC236}">
                <a16:creationId xmlns:a16="http://schemas.microsoft.com/office/drawing/2014/main" id="{09008574-0EB6-44A8-8AFC-CDEDE691E8FC}"/>
              </a:ext>
            </a:extLst>
          </p:cNvPr>
          <p:cNvSpPr/>
          <p:nvPr/>
        </p:nvSpPr>
        <p:spPr>
          <a:xfrm rot="20257130">
            <a:off x="-1174057" y="-689319"/>
            <a:ext cx="4433226" cy="5722985"/>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挿絵 が含まれている画像&#10;&#10;自動的に生成された説明">
            <a:extLst>
              <a:ext uri="{FF2B5EF4-FFF2-40B4-BE49-F238E27FC236}">
                <a16:creationId xmlns:a16="http://schemas.microsoft.com/office/drawing/2014/main" id="{E6A0C1D5-587F-4835-8C71-70AD455FFC0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153" y="2350011"/>
            <a:ext cx="4142232" cy="3124200"/>
          </a:xfrm>
          <a:prstGeom prst="rect">
            <a:avLst/>
          </a:prstGeom>
        </p:spPr>
      </p:pic>
      <p:pic>
        <p:nvPicPr>
          <p:cNvPr id="19" name="図 18" descr="spotlight3.bmp">
            <a:extLst>
              <a:ext uri="{FF2B5EF4-FFF2-40B4-BE49-F238E27FC236}">
                <a16:creationId xmlns:a16="http://schemas.microsoft.com/office/drawing/2014/main" id="{11326E17-7536-443E-B54B-A421A7FA2192}"/>
              </a:ext>
            </a:extLst>
          </p:cNvPr>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1849160">
            <a:off x="-184992" y="-132130"/>
            <a:ext cx="1373188" cy="1125538"/>
          </a:xfrm>
          <a:prstGeom prst="rect">
            <a:avLst/>
          </a:prstGeom>
          <a:noFill/>
          <a:ln w="9525">
            <a:noFill/>
            <a:miter lim="800000"/>
            <a:headEnd/>
            <a:tailEnd/>
          </a:ln>
        </p:spPr>
      </p:pic>
      <p:pic>
        <p:nvPicPr>
          <p:cNvPr id="25" name="図 7">
            <a:extLst>
              <a:ext uri="{FF2B5EF4-FFF2-40B4-BE49-F238E27FC236}">
                <a16:creationId xmlns:a16="http://schemas.microsoft.com/office/drawing/2014/main" id="{4D3C9979-0407-4CD1-BAF9-BF44545106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914" r="44243" b="29363"/>
          <a:stretch/>
        </p:blipFill>
        <p:spPr bwMode="auto">
          <a:xfrm>
            <a:off x="3909564" y="3643176"/>
            <a:ext cx="2134615" cy="1226731"/>
          </a:xfrm>
          <a:prstGeom prst="rect">
            <a:avLst/>
          </a:prstGeom>
          <a:noFill/>
          <a:ln w="9525">
            <a:noFill/>
            <a:miter lim="800000"/>
            <a:headEnd/>
            <a:tailEnd/>
          </a:ln>
        </p:spPr>
      </p:pic>
      <p:pic>
        <p:nvPicPr>
          <p:cNvPr id="2" name="図 1" descr="抽象, 挿絵 が含まれている画像&#10;&#10;自動的に生成された説明">
            <a:extLst>
              <a:ext uri="{FF2B5EF4-FFF2-40B4-BE49-F238E27FC236}">
                <a16:creationId xmlns:a16="http://schemas.microsoft.com/office/drawing/2014/main" id="{42ACC55C-D759-A7C4-1D05-112069EF55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4569" y="3543152"/>
            <a:ext cx="2859280" cy="1198175"/>
          </a:xfrm>
          <a:prstGeom prst="rect">
            <a:avLst/>
          </a:prstGeom>
        </p:spPr>
      </p:pic>
    </p:spTree>
    <p:extLst>
      <p:ext uri="{BB962C8B-B14F-4D97-AF65-F5344CB8AC3E}">
        <p14:creationId xmlns:p14="http://schemas.microsoft.com/office/powerpoint/2010/main" val="520175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7" grpId="0"/>
      <p:bldP spid="18" grpId="0"/>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家具, カーテン, 赤, 座る が含まれている画像&#10;&#10;自動的に生成された説明">
            <a:extLst>
              <a:ext uri="{FF2B5EF4-FFF2-40B4-BE49-F238E27FC236}">
                <a16:creationId xmlns:a16="http://schemas.microsoft.com/office/drawing/2014/main" id="{5B85738B-3955-4127-9ECF-58820D0BA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 y="0"/>
            <a:ext cx="9144000" cy="6858000"/>
          </a:xfrm>
          <a:prstGeom prst="rect">
            <a:avLst/>
          </a:prstGeom>
        </p:spPr>
      </p:pic>
    </p:spTree>
    <p:extLst>
      <p:ext uri="{BB962C8B-B14F-4D97-AF65-F5344CB8AC3E}">
        <p14:creationId xmlns:p14="http://schemas.microsoft.com/office/powerpoint/2010/main" val="213907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6872"/>
            <a:ext cx="9144000" cy="6858000"/>
          </a:xfrm>
          <a:prstGeom prst="rect">
            <a:avLst/>
          </a:prstGeom>
        </p:spPr>
      </p:pic>
      <p:sp>
        <p:nvSpPr>
          <p:cNvPr id="5" name="正方形/長方形 4">
            <a:extLst>
              <a:ext uri="{FF2B5EF4-FFF2-40B4-BE49-F238E27FC236}">
                <a16:creationId xmlns:a16="http://schemas.microsoft.com/office/drawing/2014/main" id="{598425E8-A4D9-45EA-A5C4-727E3F0CCA25}"/>
              </a:ext>
            </a:extLst>
          </p:cNvPr>
          <p:cNvSpPr/>
          <p:nvPr/>
        </p:nvSpPr>
        <p:spPr>
          <a:xfrm>
            <a:off x="24606" y="620688"/>
            <a:ext cx="2581156" cy="769441"/>
          </a:xfrm>
          <a:prstGeom prst="rect">
            <a:avLst/>
          </a:prstGeom>
          <a:noFill/>
        </p:spPr>
        <p:txBody>
          <a:bodyPr wrap="none">
            <a:spAutoFit/>
          </a:bodyPr>
          <a:lstStyle/>
          <a:p>
            <a:pPr>
              <a:defRPr/>
            </a:pPr>
            <a:r>
              <a:rPr lang="en-US" altLang="ja-JP" sz="4400" b="1" dirty="0">
                <a:ln w="12700">
                  <a:noFill/>
                  <a:prstDash val="solid"/>
                </a:ln>
                <a:solidFill>
                  <a:schemeClr val="bg1"/>
                </a:solidFill>
                <a:latin typeface="Century Schoolbook" panose="02040604050505020304" pitchFamily="18" charset="0"/>
              </a:rPr>
              <a:t>At</a:t>
            </a:r>
            <a:r>
              <a:rPr lang="en-US" altLang="ja-JP" sz="4400" b="1" dirty="0">
                <a:ln w="12700">
                  <a:noFill/>
                  <a:prstDash val="solid"/>
                </a:ln>
                <a:solidFill>
                  <a:srgbClr val="FF0000"/>
                </a:solidFill>
                <a:latin typeface="Century Schoolbook" panose="02040604050505020304" pitchFamily="18" charset="0"/>
              </a:rPr>
              <a:t> </a:t>
            </a:r>
            <a:r>
              <a:rPr lang="en-US" altLang="ja-JP" sz="4400" b="1" dirty="0">
                <a:ln w="12700">
                  <a:noFill/>
                  <a:prstDash val="solid"/>
                </a:ln>
                <a:solidFill>
                  <a:schemeClr val="bg1"/>
                </a:solidFill>
                <a:latin typeface="Century Schoolbook" panose="02040604050505020304" pitchFamily="18" charset="0"/>
              </a:rPr>
              <a:t>night</a:t>
            </a:r>
            <a:endParaRPr lang="ja-JP" altLang="en-US" sz="4400" b="1" dirty="0">
              <a:ln w="12700">
                <a:noFill/>
                <a:prstDash val="solid"/>
              </a:ln>
              <a:solidFill>
                <a:schemeClr val="bg1"/>
              </a:solidFill>
              <a:latin typeface="Century Schoolbook" panose="02040604050505020304" pitchFamily="18" charset="0"/>
            </a:endParaRPr>
          </a:p>
        </p:txBody>
      </p:sp>
      <p:sp>
        <p:nvSpPr>
          <p:cNvPr id="6" name="正方形/長方形 5"/>
          <p:cNvSpPr/>
          <p:nvPr/>
        </p:nvSpPr>
        <p:spPr>
          <a:xfrm>
            <a:off x="0" y="4581128"/>
            <a:ext cx="9144000" cy="2276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225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6872"/>
            <a:ext cx="9144000" cy="6858000"/>
          </a:xfrm>
          <a:prstGeom prst="rect">
            <a:avLst/>
          </a:prstGeom>
        </p:spPr>
      </p:pic>
      <p:sp>
        <p:nvSpPr>
          <p:cNvPr id="20" name="正方形/長方形 19"/>
          <p:cNvSpPr/>
          <p:nvPr/>
        </p:nvSpPr>
        <p:spPr>
          <a:xfrm>
            <a:off x="0" y="4581128"/>
            <a:ext cx="9144000" cy="2296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11">
            <a:extLst>
              <a:ext uri="{FF2B5EF4-FFF2-40B4-BE49-F238E27FC236}">
                <a16:creationId xmlns:a16="http://schemas.microsoft.com/office/drawing/2014/main" id="{D631C0A3-0046-46B6-958F-D48406BA2A8D}"/>
              </a:ext>
            </a:extLst>
          </p:cNvPr>
          <p:cNvSpPr/>
          <p:nvPr/>
        </p:nvSpPr>
        <p:spPr>
          <a:xfrm>
            <a:off x="1024848" y="5685150"/>
            <a:ext cx="2649895" cy="611759"/>
          </a:xfrm>
          <a:prstGeom prst="ellipse">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Century Schoolbook" panose="02040604050505020304" pitchFamily="18" charset="0"/>
            </a:endParaRPr>
          </a:p>
        </p:txBody>
      </p:sp>
      <p:sp>
        <p:nvSpPr>
          <p:cNvPr id="14" name="正方形/長方形 13">
            <a:extLst>
              <a:ext uri="{FF2B5EF4-FFF2-40B4-BE49-F238E27FC236}">
                <a16:creationId xmlns:a16="http://schemas.microsoft.com/office/drawing/2014/main" id="{FC421ACD-CEBB-4A75-AFDA-A191307DA9C5}"/>
              </a:ext>
            </a:extLst>
          </p:cNvPr>
          <p:cNvSpPr/>
          <p:nvPr/>
        </p:nvSpPr>
        <p:spPr>
          <a:xfrm>
            <a:off x="1168221" y="5566706"/>
            <a:ext cx="2363147" cy="769441"/>
          </a:xfrm>
          <a:prstGeom prst="rect">
            <a:avLst/>
          </a:prstGeom>
          <a:noFill/>
        </p:spPr>
        <p:txBody>
          <a:bodyPr wrap="none">
            <a:spAutoFit/>
          </a:bodyPr>
          <a:lstStyle/>
          <a:p>
            <a:pPr algn="ctr">
              <a:defRPr/>
            </a:pPr>
            <a:r>
              <a:rPr lang="en-US" altLang="ja-JP" sz="4400" b="1" dirty="0">
                <a:ln w="12700">
                  <a:noFill/>
                  <a:prstDash val="solid"/>
                </a:ln>
                <a:solidFill>
                  <a:schemeClr val="bg1"/>
                </a:solidFill>
                <a:latin typeface="Century Schoolbook" panose="02040604050505020304" pitchFamily="18" charset="0"/>
              </a:rPr>
              <a:t>The</a:t>
            </a:r>
            <a:r>
              <a:rPr lang="ja-JP" altLang="en-US" sz="4400" b="1" dirty="0">
                <a:ln w="12700">
                  <a:noFill/>
                  <a:prstDash val="solid"/>
                </a:ln>
                <a:solidFill>
                  <a:schemeClr val="bg1"/>
                </a:solidFill>
                <a:latin typeface="Century Schoolbook" panose="02040604050505020304" pitchFamily="18" charset="0"/>
              </a:rPr>
              <a:t> </a:t>
            </a:r>
            <a:r>
              <a:rPr lang="en-US" altLang="ja-JP" sz="4400" b="1" dirty="0">
                <a:ln w="12700">
                  <a:noFill/>
                  <a:prstDash val="solid"/>
                </a:ln>
                <a:solidFill>
                  <a:schemeClr val="bg1"/>
                </a:solidFill>
                <a:latin typeface="Century Schoolbook" panose="02040604050505020304" pitchFamily="18" charset="0"/>
              </a:rPr>
              <a:t>cat</a:t>
            </a:r>
            <a:endParaRPr lang="ja-JP" altLang="en-US" sz="4400" b="1" dirty="0">
              <a:ln w="12700">
                <a:noFill/>
                <a:prstDash val="solid"/>
              </a:ln>
              <a:solidFill>
                <a:schemeClr val="bg1"/>
              </a:solidFill>
              <a:latin typeface="Century Schoolbook" panose="02040604050505020304" pitchFamily="18" charset="0"/>
            </a:endParaRPr>
          </a:p>
        </p:txBody>
      </p:sp>
      <p:sp>
        <p:nvSpPr>
          <p:cNvPr id="17" name="正方形/長方形 16">
            <a:extLst>
              <a:ext uri="{FF2B5EF4-FFF2-40B4-BE49-F238E27FC236}">
                <a16:creationId xmlns:a16="http://schemas.microsoft.com/office/drawing/2014/main" id="{65B1CA75-F7D9-4737-800C-1624A4FFD7DD}"/>
              </a:ext>
            </a:extLst>
          </p:cNvPr>
          <p:cNvSpPr/>
          <p:nvPr/>
        </p:nvSpPr>
        <p:spPr>
          <a:xfrm>
            <a:off x="4240395" y="5627271"/>
            <a:ext cx="1093569" cy="769441"/>
          </a:xfrm>
          <a:prstGeom prst="rect">
            <a:avLst/>
          </a:prstGeom>
          <a:noFill/>
        </p:spPr>
        <p:txBody>
          <a:bodyPr wrap="none">
            <a:spAutoFit/>
          </a:bodyPr>
          <a:lstStyle/>
          <a:p>
            <a:pPr algn="ctr">
              <a:defRPr/>
            </a:pPr>
            <a:r>
              <a:rPr lang="en-US" altLang="ja-JP" sz="4400" b="1" dirty="0">
                <a:ln w="12700">
                  <a:noFill/>
                  <a:prstDash val="solid"/>
                </a:ln>
                <a:solidFill>
                  <a:srgbClr val="FF0000"/>
                </a:solidFill>
                <a:latin typeface="Century Schoolbook" panose="02040604050505020304" pitchFamily="18" charset="0"/>
              </a:rPr>
              <a:t>ate</a:t>
            </a:r>
            <a:endParaRPr lang="ja-JP" altLang="en-US" sz="4400" b="1" dirty="0">
              <a:ln w="12700">
                <a:noFill/>
                <a:prstDash val="solid"/>
              </a:ln>
              <a:solidFill>
                <a:srgbClr val="FF0000"/>
              </a:solidFill>
              <a:latin typeface="Century Schoolbook" panose="02040604050505020304" pitchFamily="18" charset="0"/>
            </a:endParaRPr>
          </a:p>
        </p:txBody>
      </p:sp>
      <p:sp>
        <p:nvSpPr>
          <p:cNvPr id="18" name="正方形/長方形 17">
            <a:extLst>
              <a:ext uri="{FF2B5EF4-FFF2-40B4-BE49-F238E27FC236}">
                <a16:creationId xmlns:a16="http://schemas.microsoft.com/office/drawing/2014/main" id="{598425E8-A4D9-45EA-A5C4-727E3F0CCA25}"/>
              </a:ext>
            </a:extLst>
          </p:cNvPr>
          <p:cNvSpPr/>
          <p:nvPr/>
        </p:nvSpPr>
        <p:spPr>
          <a:xfrm>
            <a:off x="5960164" y="5590062"/>
            <a:ext cx="2550698" cy="769441"/>
          </a:xfrm>
          <a:prstGeom prst="rect">
            <a:avLst/>
          </a:prstGeom>
          <a:noFill/>
        </p:spPr>
        <p:txBody>
          <a:bodyPr wrap="none">
            <a:spAutoFit/>
          </a:bodyPr>
          <a:lstStyle/>
          <a:p>
            <a:pPr>
              <a:defRPr/>
            </a:pPr>
            <a:r>
              <a:rPr lang="en-US" altLang="ja-JP" sz="4400" b="1" dirty="0">
                <a:ln w="12700">
                  <a:noFill/>
                  <a:prstDash val="solid"/>
                </a:ln>
                <a:solidFill>
                  <a:schemeClr val="bg1"/>
                </a:solidFill>
                <a:latin typeface="Century Schoolbook" panose="02040604050505020304" pitchFamily="18" charset="0"/>
              </a:rPr>
              <a:t>the fish.</a:t>
            </a:r>
            <a:endParaRPr lang="ja-JP" altLang="en-US" sz="4400" b="1" dirty="0">
              <a:ln w="12700">
                <a:noFill/>
                <a:prstDash val="solid"/>
              </a:ln>
              <a:solidFill>
                <a:schemeClr val="bg1"/>
              </a:solidFill>
              <a:latin typeface="Century Schoolbook" panose="02040604050505020304" pitchFamily="18" charset="0"/>
            </a:endParaRPr>
          </a:p>
        </p:txBody>
      </p:sp>
      <p:sp>
        <p:nvSpPr>
          <p:cNvPr id="15" name="右矢印 47">
            <a:extLst>
              <a:ext uri="{FF2B5EF4-FFF2-40B4-BE49-F238E27FC236}">
                <a16:creationId xmlns:a16="http://schemas.microsoft.com/office/drawing/2014/main" id="{1B5BED19-F0B7-4682-A4EF-BFEB761EB6B2}"/>
              </a:ext>
            </a:extLst>
          </p:cNvPr>
          <p:cNvSpPr/>
          <p:nvPr/>
        </p:nvSpPr>
        <p:spPr>
          <a:xfrm>
            <a:off x="3030319" y="5090766"/>
            <a:ext cx="3513720"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二等辺三角形 15">
            <a:extLst>
              <a:ext uri="{FF2B5EF4-FFF2-40B4-BE49-F238E27FC236}">
                <a16:creationId xmlns:a16="http://schemas.microsoft.com/office/drawing/2014/main" id="{09008574-0EB6-44A8-8AFC-CDEDE691E8FC}"/>
              </a:ext>
            </a:extLst>
          </p:cNvPr>
          <p:cNvSpPr/>
          <p:nvPr/>
        </p:nvSpPr>
        <p:spPr>
          <a:xfrm rot="20257130">
            <a:off x="-1174057" y="-689319"/>
            <a:ext cx="4433226" cy="5722985"/>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挿絵 が含まれている画像&#10;&#10;自動的に生成された説明">
            <a:extLst>
              <a:ext uri="{FF2B5EF4-FFF2-40B4-BE49-F238E27FC236}">
                <a16:creationId xmlns:a16="http://schemas.microsoft.com/office/drawing/2014/main" id="{E6A0C1D5-587F-4835-8C71-70AD455FFC0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153" y="2350011"/>
            <a:ext cx="4142232" cy="3124200"/>
          </a:xfrm>
          <a:prstGeom prst="rect">
            <a:avLst/>
          </a:prstGeom>
        </p:spPr>
      </p:pic>
      <p:pic>
        <p:nvPicPr>
          <p:cNvPr id="19" name="図 18" descr="spotlight3.bmp">
            <a:extLst>
              <a:ext uri="{FF2B5EF4-FFF2-40B4-BE49-F238E27FC236}">
                <a16:creationId xmlns:a16="http://schemas.microsoft.com/office/drawing/2014/main" id="{11326E17-7536-443E-B54B-A421A7FA2192}"/>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rot="1849160">
            <a:off x="-184992" y="-132130"/>
            <a:ext cx="1373188" cy="1125538"/>
          </a:xfrm>
          <a:prstGeom prst="rect">
            <a:avLst/>
          </a:prstGeom>
          <a:noFill/>
          <a:ln w="9525">
            <a:noFill/>
            <a:miter lim="800000"/>
            <a:headEnd/>
            <a:tailEnd/>
          </a:ln>
        </p:spPr>
      </p:pic>
      <p:pic>
        <p:nvPicPr>
          <p:cNvPr id="2" name="図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8911" y="4007598"/>
            <a:ext cx="2019582" cy="1381318"/>
          </a:xfrm>
          <a:prstGeom prst="rect">
            <a:avLst/>
          </a:prstGeom>
        </p:spPr>
      </p:pic>
      <p:pic>
        <p:nvPicPr>
          <p:cNvPr id="4" name="図 3" descr="抽象, 挿絵 が含まれている画像&#10;&#10;自動的に生成された説明">
            <a:extLst>
              <a:ext uri="{FF2B5EF4-FFF2-40B4-BE49-F238E27FC236}">
                <a16:creationId xmlns:a16="http://schemas.microsoft.com/office/drawing/2014/main" id="{5E1859CC-FAAE-ED1E-3E66-0494A9AE3B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4720" y="3799203"/>
            <a:ext cx="2859280" cy="1198175"/>
          </a:xfrm>
          <a:prstGeom prst="rect">
            <a:avLst/>
          </a:prstGeom>
        </p:spPr>
      </p:pic>
    </p:spTree>
    <p:extLst>
      <p:ext uri="{BB962C8B-B14F-4D97-AF65-F5344CB8AC3E}">
        <p14:creationId xmlns:p14="http://schemas.microsoft.com/office/powerpoint/2010/main" val="17850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7" grpId="0"/>
      <p:bldP spid="18" grpId="0"/>
      <p:bldP spid="15" grpId="0" animBg="1"/>
      <p:bldP spid="16" grpId="0"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2464</TotalTime>
  <Words>429</Words>
  <Application>Microsoft Office PowerPoint</Application>
  <PresentationFormat>画面に合わせる (4:3)</PresentationFormat>
  <Paragraphs>60</Paragraphs>
  <Slides>15</Slides>
  <Notes>13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15</vt:i4>
      </vt:variant>
    </vt:vector>
  </HeadingPairs>
  <TitlesOfParts>
    <vt:vector size="18" baseType="lpstr">
      <vt:lpstr>Arial</vt:lpstr>
      <vt:lpstr>Century Schoolbook</vt:lpstr>
      <vt:lpstr>標準デザイン</vt:lpstr>
      <vt:lpstr>PowerPoint プレゼンテーション</vt:lpstr>
      <vt:lpstr>英語と日本語の文章の語順は違いますが…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春日秀紀</dc:creator>
  <cp:lastModifiedBy>秀紀 春日</cp:lastModifiedBy>
  <cp:revision>148</cp:revision>
  <cp:lastPrinted>2020-02-06T07:26:08Z</cp:lastPrinted>
  <dcterms:created xsi:type="dcterms:W3CDTF">2005-09-25T14:22:53Z</dcterms:created>
  <dcterms:modified xsi:type="dcterms:W3CDTF">2026-05-04T13:47:11Z</dcterms:modified>
</cp:coreProperties>
</file>