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90" r:id="rId2"/>
    <p:sldId id="292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91" r:id="rId12"/>
    <p:sldId id="265" r:id="rId13"/>
    <p:sldId id="293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94" r:id="rId25"/>
  </p:sldIdLst>
  <p:sldSz cx="9144000" cy="6858000" type="screen4x3"/>
  <p:notesSz cx="9945688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A1B58-FD9F-4E08-902D-303A7486907A}" type="datetimeFigureOut">
              <a:rPr kumimoji="1" lang="ja-JP" altLang="en-US" smtClean="0"/>
              <a:t>2026/5/6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0" y="857250"/>
            <a:ext cx="30876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569" y="3300412"/>
            <a:ext cx="795655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40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CE68E-F283-4C76-8563-B78C42889C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66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Basic weak vowels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863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D0E87-FF1E-9850-7CFB-B6C455122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16ADEC-B55D-7008-7B79-D5981807B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8D5B0-5099-3A5B-7DF6-08641F435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Basic weak vowels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5DC263-9E65-384C-AD61-5B79ABEC3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6391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86D9F-0E3E-DE8B-3FE0-4D71373A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7E23E1-F994-1D25-89EB-DD5C8A9DC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DFB20D-ED36-354F-1D89-72DF42C23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Basic </a:t>
            </a:r>
            <a:r>
              <a:rPr kumimoji="1" lang="en-US" altLang="ja-JP"/>
              <a:t>strong vowels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1B02AB-DDC8-CAAF-2DAC-842464E808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491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0D1F3-5F3E-1E8F-2EA4-D62782F5A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3B0901-7E64-2F75-68CD-29B06F62D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398843-136E-8916-036F-FAF0B36C92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Basic weak </a:t>
            </a:r>
            <a:r>
              <a:rPr kumimoji="1" lang="en-US" altLang="ja-JP" dirty="0"/>
              <a:t>vowels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B18103-CCCD-13A9-CB54-19E3785DB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CE68E-F283-4C76-8563-B78C42889C6A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605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2B31D-63D9-478A-A001-E8AC8CF06EF1}" type="datetimeFigureOut">
              <a:rPr kumimoji="1" lang="ja-JP" altLang="en-US" smtClean="0"/>
              <a:pPr/>
              <a:t>2026/5/6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F4D04-B591-4D1F-8CF2-6C1B1F177E3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6000" dirty="0">
                <a:latin typeface="NCGothic" pitchFamily="50" charset="0"/>
              </a:rPr>
              <a:t>（弱母音と母音</a:t>
            </a:r>
            <a:r>
              <a:rPr kumimoji="1" lang="en-US" altLang="ja-JP" sz="6000" dirty="0">
                <a:latin typeface="NCGothic" pitchFamily="50" charset="0"/>
              </a:rPr>
              <a:t>+r</a:t>
            </a:r>
            <a:r>
              <a:rPr kumimoji="1" lang="ja-JP" altLang="en-US" sz="60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89456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3471" y="950863"/>
            <a:ext cx="5276609" cy="334405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tab</a:t>
            </a: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4181051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ap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mel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8C7380F-A65A-DF78-9E43-01DEDA8756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44" y="202332"/>
            <a:ext cx="4437112" cy="44371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4C448-F87A-901E-3F3D-BA67B715E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DCDF8-E8B2-167D-D79F-5C5A3B7A2B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母音 </a:t>
            </a:r>
            <a:r>
              <a:rPr kumimoji="1" lang="en-US" altLang="ja-JP" sz="9600" dirty="0">
                <a:latin typeface="NCGothic" pitchFamily="50" charset="0"/>
              </a:rPr>
              <a:t>+ r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7C447504-232A-3A66-42C9-E4967DE3E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3197072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3912" y="1196582"/>
            <a:ext cx="5868143" cy="2007942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7430" y="91899"/>
            <a:ext cx="4941168" cy="475737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st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1491" y="949763"/>
            <a:ext cx="5081018" cy="2937463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b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d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11" r="11649" b="48181"/>
          <a:stretch>
            <a:fillRect/>
          </a:stretch>
        </p:blipFill>
        <p:spPr>
          <a:xfrm>
            <a:off x="2339752" y="-99392"/>
            <a:ext cx="4320480" cy="420808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g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7430" y="0"/>
            <a:ext cx="4401107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541783" y="4401107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key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9764" y="310152"/>
            <a:ext cx="4855991" cy="410770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tle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EBDE2-ADEC-02C9-1E4F-DBBDFA23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D2F26D-B3B4-4625-23D3-C786AC82E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弱母音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ED7631C5-E437-C67D-5C94-1BC2A3DEF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3538769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71800" y="129100"/>
            <a:ext cx="3300830" cy="4376171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flow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1714" y="2450"/>
            <a:ext cx="5004373" cy="5004373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butt</a:t>
            </a: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er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7410205">
            <a:off x="3325661" y="-556047"/>
            <a:ext cx="2208925" cy="6097268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f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k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620688"/>
            <a:ext cx="5616624" cy="421246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h</a:t>
            </a:r>
            <a:r>
              <a:rPr lang="en-US" altLang="ja-JP" sz="13200" noProof="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or</a:t>
            </a:r>
            <a:r>
              <a:rPr lang="en-US" altLang="ja-JP" sz="13200" noProof="0" dirty="0">
                <a:latin typeface="Century Schoolbook" panose="02040604050505020304" pitchFamily="18" charset="0"/>
                <a:ea typeface="+mj-ea"/>
                <a:cs typeface="+mj-cs"/>
              </a:rPr>
              <a:t>se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F3E24-7294-1AC7-7DD0-F9EF1C1AE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D0DE6E-9463-0548-BC7E-210931AB2B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9600" dirty="0">
                <a:latin typeface="NCGothic" pitchFamily="50" charset="0"/>
              </a:rPr>
              <a:t>基本の発音</a:t>
            </a:r>
            <a:br>
              <a:rPr kumimoji="1" lang="en-US" altLang="ja-JP" sz="9600" dirty="0">
                <a:latin typeface="NCGothic" pitchFamily="50" charset="0"/>
              </a:rPr>
            </a:br>
            <a:r>
              <a:rPr kumimoji="1" lang="ja-JP" altLang="en-US" sz="6000" dirty="0">
                <a:latin typeface="NCGothic" pitchFamily="50" charset="0"/>
              </a:rPr>
              <a:t>（弱母音と母音</a:t>
            </a:r>
            <a:r>
              <a:rPr kumimoji="1" lang="en-US" altLang="ja-JP" sz="6000" dirty="0">
                <a:latin typeface="NCGothic" pitchFamily="50" charset="0"/>
              </a:rPr>
              <a:t>+r</a:t>
            </a:r>
            <a:r>
              <a:rPr kumimoji="1" lang="ja-JP" altLang="en-US" sz="6000" dirty="0">
                <a:latin typeface="NCGothic" pitchFamily="50" charset="0"/>
              </a:rPr>
              <a:t>）</a:t>
            </a:r>
            <a:endParaRPr kumimoji="1" lang="ja-JP" altLang="en-US" sz="9600" dirty="0">
              <a:latin typeface="NCGothic" pitchFamily="50" charset="0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CC9F4223-FAA9-7FB7-3E30-F4B4B111D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752600"/>
          </a:xfrm>
        </p:spPr>
        <p:txBody>
          <a:bodyPr/>
          <a:lstStyle/>
          <a:p>
            <a:r>
              <a:rPr kumimoji="1" lang="ja-JP" altLang="en-US" dirty="0"/>
              <a:t>発音ができるようにして</a:t>
            </a:r>
            <a:endParaRPr kumimoji="1" lang="en-US" altLang="ja-JP" dirty="0"/>
          </a:p>
          <a:p>
            <a:r>
              <a:rPr kumimoji="1" lang="ja-JP" altLang="en-US" dirty="0"/>
              <a:t>単語を覚えやすく</a:t>
            </a:r>
          </a:p>
        </p:txBody>
      </p:sp>
    </p:spTree>
    <p:extLst>
      <p:ext uri="{BB962C8B-B14F-4D97-AF65-F5344CB8AC3E}">
        <p14:creationId xmlns:p14="http://schemas.microsoft.com/office/powerpoint/2010/main" val="1553024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3200" dirty="0">
                <a:latin typeface="Century Schoolbook" panose="02040604050505020304" pitchFamily="18" charset="0"/>
                <a:ea typeface="+mj-ea"/>
                <a:cs typeface="+mj-cs"/>
              </a:rPr>
              <a:t>sof</a:t>
            </a:r>
            <a:r>
              <a:rPr lang="en-US" altLang="ja-JP" sz="13200" dirty="0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F3A8C1-8D4D-4B6F-B814-6692D29F4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79712" y="1242782"/>
            <a:ext cx="5256756" cy="3030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752" y="226660"/>
            <a:ext cx="4181051" cy="4181051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685800" y="4407711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ja-JP" sz="13200" dirty="0" err="1">
                <a:latin typeface="Century Schoolbook" panose="02040604050505020304" pitchFamily="18" charset="0"/>
                <a:ea typeface="+mj-ea"/>
                <a:cs typeface="+mj-cs"/>
              </a:rPr>
              <a:t>camer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0305" y="0"/>
            <a:ext cx="4435356" cy="440110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pen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c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l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3912" y="142185"/>
            <a:ext cx="6606480" cy="4670487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a</a:t>
            </a:r>
            <a:r>
              <a:rPr lang="en-US" altLang="ja-JP" sz="13200" dirty="0" err="1">
                <a:latin typeface="Century Schoolbook" panose="02040604050505020304" pitchFamily="18" charset="0"/>
                <a:ea typeface="+mj-ea"/>
                <a:cs typeface="+mj-cs"/>
              </a:rPr>
              <a:t>n</a:t>
            </a:r>
            <a:r>
              <a:rPr lang="en-US" altLang="ja-JP" sz="13200" dirty="0" err="1">
                <a:solidFill>
                  <a:srgbClr val="FF0000"/>
                </a:solidFill>
                <a:latin typeface="Century Schoolbook" panose="02040604050505020304" pitchFamily="18" charset="0"/>
                <a:ea typeface="+mj-ea"/>
                <a:cs typeface="+mj-cs"/>
              </a:rPr>
              <a:t>i</a:t>
            </a:r>
            <a:r>
              <a:rPr lang="en-US" altLang="ja-JP" sz="13200" dirty="0" err="1">
                <a:latin typeface="Century Schoolbook" panose="02040604050505020304" pitchFamily="18" charset="0"/>
                <a:ea typeface="+mj-ea"/>
                <a:cs typeface="+mj-cs"/>
              </a:rPr>
              <a:t>mal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27430" y="550138"/>
            <a:ext cx="4401107" cy="3300830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mbrella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352" y="330"/>
            <a:ext cx="5867262" cy="4400446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octop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u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688" y="409937"/>
            <a:ext cx="5868143" cy="3912095"/>
          </a:xfrm>
          <a:prstGeom prst="rect">
            <a:avLst/>
          </a:prstGeom>
        </p:spPr>
      </p:pic>
      <p:sp>
        <p:nvSpPr>
          <p:cNvPr id="5" name="タイトル 1"/>
          <p:cNvSpPr txBox="1">
            <a:spLocks/>
          </p:cNvSpPr>
          <p:nvPr/>
        </p:nvSpPr>
        <p:spPr>
          <a:xfrm>
            <a:off x="755576" y="4437112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stud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e</a:t>
            </a:r>
            <a:r>
              <a:rPr kumimoji="1" lang="en-US" altLang="ja-JP" sz="1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+mj-ea"/>
                <a:cs typeface="+mj-cs"/>
              </a:rPr>
              <a:t>nt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101</Words>
  <Application>Microsoft Office PowerPoint</Application>
  <PresentationFormat>画面に合わせる (4:3)</PresentationFormat>
  <Paragraphs>40</Paragraphs>
  <Slides>24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0" baseType="lpstr">
      <vt:lpstr>游ゴシック</vt:lpstr>
      <vt:lpstr>Arial</vt:lpstr>
      <vt:lpstr>Calibri</vt:lpstr>
      <vt:lpstr>Century Schoolbook</vt:lpstr>
      <vt:lpstr>NCGothic</vt:lpstr>
      <vt:lpstr>Office テーマ</vt:lpstr>
      <vt:lpstr>基本の発音 （弱母音と母音+r）</vt:lpstr>
      <vt:lpstr>弱母音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母音 + r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基本の発音 （弱母音と母音+r）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</dc:title>
  <dc:creator>春日秀紀</dc:creator>
  <cp:lastModifiedBy>秀紀 春日</cp:lastModifiedBy>
  <cp:revision>20</cp:revision>
  <dcterms:created xsi:type="dcterms:W3CDTF">2015-04-20T01:34:26Z</dcterms:created>
  <dcterms:modified xsi:type="dcterms:W3CDTF">2026-05-06T05:37:49Z</dcterms:modified>
</cp:coreProperties>
</file>