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9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91" r:id="rId12"/>
    <p:sldId id="265" r:id="rId13"/>
    <p:sldId id="29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4" r:id="rId25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1B58-FD9F-4E08-902D-303A7486907A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E68E-F283-4C76-8563-B78C42889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Basic weak vowels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3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D0E87-FF1E-9850-7CFB-B6C455122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16ADEC-B55D-7008-7B79-D5981807B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8D5B0-5099-3A5B-7DF6-08641F435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Basic weak vowels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5DC263-9E65-384C-AD61-5B79ABEC3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39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86D9F-0E3E-DE8B-3FE0-4D71373A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7E23E1-F994-1D25-89EB-DD5C8A9DC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DFB20D-ED36-354F-1D89-72DF42C2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Basic </a:t>
            </a:r>
            <a:r>
              <a:rPr kumimoji="1" lang="en-US" altLang="ja-JP"/>
              <a:t>strong vowels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1B02AB-DDC8-CAAF-2DAC-842464E80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9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D1F3-5F3E-1E8F-2EA4-D62782F5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3B0901-7E64-2F75-68CD-29B06F62D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398843-136E-8916-036F-FAF0B36C9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Basic weak </a:t>
            </a:r>
            <a:r>
              <a:rPr kumimoji="1" lang="en-US" altLang="ja-JP" dirty="0"/>
              <a:t>vowels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18103-CCCD-13A9-CB54-19E3785DB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60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6000" dirty="0">
                <a:latin typeface="NCGothic" pitchFamily="50" charset="0"/>
              </a:rPr>
              <a:t>（弱母音と母音</a:t>
            </a:r>
            <a:r>
              <a:rPr kumimoji="1" lang="en-US" altLang="ja-JP" sz="6000" dirty="0">
                <a:latin typeface="NCGothic" pitchFamily="50" charset="0"/>
              </a:rPr>
              <a:t>+r</a:t>
            </a:r>
            <a:r>
              <a:rPr kumimoji="1" lang="ja-JP" altLang="en-US" sz="60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89456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471" y="950863"/>
            <a:ext cx="5276609" cy="33440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tab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l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181051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mel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C7380F-A65A-DF78-9E43-01DEDA875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4" y="202332"/>
            <a:ext cx="4437112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C448-F87A-901E-3F3D-BA67B715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DCDF8-E8B2-167D-D79F-5C5A3B7A2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母音 </a:t>
            </a:r>
            <a:r>
              <a:rPr kumimoji="1" lang="en-US" altLang="ja-JP" sz="9600" dirty="0">
                <a:latin typeface="NCGothic" pitchFamily="50" charset="0"/>
              </a:rPr>
              <a:t>+ r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C447504-232A-3A66-42C9-E4967DE3E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319707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912" y="1196582"/>
            <a:ext cx="5868143" cy="200794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430" y="91899"/>
            <a:ext cx="4941168" cy="475737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st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491" y="949763"/>
            <a:ext cx="5081018" cy="2937463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1" r="11649" b="48181"/>
          <a:stretch>
            <a:fillRect/>
          </a:stretch>
        </p:blipFill>
        <p:spPr>
          <a:xfrm>
            <a:off x="2339752" y="-99392"/>
            <a:ext cx="4320480" cy="420808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430" y="0"/>
            <a:ext cx="4401107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541783" y="440110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key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764" y="310152"/>
            <a:ext cx="4855991" cy="41077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BDE2-ADEC-02C9-1E4F-DBBDFA234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2F26D-B3B4-4625-23D3-C786AC82E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弱母音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D7631C5-E437-C67D-5C94-1BC2A3DEF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353876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129100"/>
            <a:ext cx="3300830" cy="437617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flow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714" y="2450"/>
            <a:ext cx="5004373" cy="5004373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butt</a:t>
            </a: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10205">
            <a:off x="3325661" y="-556047"/>
            <a:ext cx="2208925" cy="609726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620688"/>
            <a:ext cx="5616624" cy="421246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h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or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se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F3E24-7294-1AC7-7DD0-F9EF1C1A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0DE6E-9463-0548-BC7E-210931AB2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6000" dirty="0">
                <a:latin typeface="NCGothic" pitchFamily="50" charset="0"/>
              </a:rPr>
              <a:t>（弱母音と母音</a:t>
            </a:r>
            <a:r>
              <a:rPr kumimoji="1" lang="en-US" altLang="ja-JP" sz="6000" dirty="0">
                <a:latin typeface="NCGothic" pitchFamily="50" charset="0"/>
              </a:rPr>
              <a:t>+r</a:t>
            </a:r>
            <a:r>
              <a:rPr kumimoji="1" lang="ja-JP" altLang="en-US" sz="60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C9F4223-FAA9-7FB7-3E30-F4B4B111D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155302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sof</a:t>
            </a: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F3A8C1-8D4D-4B6F-B814-6692D29F4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242782"/>
            <a:ext cx="5256756" cy="303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226660"/>
            <a:ext cx="4181051" cy="418105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 err="1">
                <a:latin typeface="NCGothic" pitchFamily="50" charset="0"/>
                <a:ea typeface="+mj-ea"/>
                <a:cs typeface="+mj-cs"/>
              </a:rPr>
              <a:t>camer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305" y="0"/>
            <a:ext cx="4435356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pen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912" y="142185"/>
            <a:ext cx="6606480" cy="467048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lang="en-US" altLang="ja-JP" sz="13200" dirty="0" err="1">
                <a:latin typeface="NCGothic" pitchFamily="50" charset="0"/>
                <a:ea typeface="+mj-ea"/>
                <a:cs typeface="+mj-cs"/>
              </a:rPr>
              <a:t>n</a:t>
            </a:r>
            <a:r>
              <a:rPr lang="en-US" altLang="ja-JP" sz="1320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i</a:t>
            </a:r>
            <a:r>
              <a:rPr lang="en-US" altLang="ja-JP" sz="13200" dirty="0" err="1">
                <a:latin typeface="NCGothic" pitchFamily="50" charset="0"/>
                <a:ea typeface="+mj-ea"/>
                <a:cs typeface="+mj-cs"/>
              </a:rPr>
              <a:t>mal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430" y="550138"/>
            <a:ext cx="4401107" cy="330083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mbrella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352" y="330"/>
            <a:ext cx="5867262" cy="440044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octop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409937"/>
            <a:ext cx="5868143" cy="391209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stud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101</Words>
  <Application>Microsoft Office PowerPoint</Application>
  <PresentationFormat>画面に合わせる (4:3)</PresentationFormat>
  <Paragraphs>40</Paragraphs>
  <Slides>24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NCGothic</vt:lpstr>
      <vt:lpstr>Office テーマ</vt:lpstr>
      <vt:lpstr>基本の発音 （弱母音と母音+r）</vt:lpstr>
      <vt:lpstr>弱母音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母音 + 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基本の発音 （弱母音と母音+r）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春日秀紀</dc:creator>
  <cp:lastModifiedBy>秀紀 春日</cp:lastModifiedBy>
  <cp:revision>19</cp:revision>
  <dcterms:created xsi:type="dcterms:W3CDTF">2015-04-20T01:34:26Z</dcterms:created>
  <dcterms:modified xsi:type="dcterms:W3CDTF">2025-08-12T05:25:24Z</dcterms:modified>
</cp:coreProperties>
</file>