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基本の発音（母音）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89456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2915816" y="0"/>
            <a:ext cx="2934072" cy="4384186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it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440"/>
            <a:ext cx="5868143" cy="440022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fr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it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430" y="0"/>
            <a:ext cx="4941168" cy="4941168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48" y="116632"/>
            <a:ext cx="6876255" cy="5157192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0"/>
            <a:ext cx="5868142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y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430" y="0"/>
            <a:ext cx="4401107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541783" y="4401107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sh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10152"/>
            <a:ext cx="5868143" cy="4107700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d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16632"/>
            <a:ext cx="3300830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r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se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450"/>
            <a:ext cx="5012393" cy="5004373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lang="en-US" altLang="ja-JP" sz="13200" b="1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at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705" y="0"/>
            <a:ext cx="5868142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x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lang="en-US" altLang="ja-JP" sz="13200" b="1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ke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EF3A8C1-8D4D-4B6F-B814-6692D29F4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768" y="836712"/>
            <a:ext cx="3960612" cy="318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60648"/>
            <a:ext cx="2813774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b="1" noProof="0" dirty="0">
                <a:latin typeface="Century Schoolbook" panose="02040604050505020304" pitchFamily="18" charset="0"/>
                <a:ea typeface="+mj-ea"/>
                <a:cs typeface="+mj-cs"/>
              </a:rPr>
              <a:t>d</a:t>
            </a:r>
            <a:r>
              <a:rPr lang="en-US" altLang="ja-JP" sz="13200" b="1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lang="en-US" altLang="ja-JP" sz="13200" b="1" noProof="0" dirty="0"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508942"/>
            <a:ext cx="5868143" cy="3383223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sof</a:t>
            </a:r>
            <a:r>
              <a:rPr lang="en-US" altLang="ja-JP" sz="13200" b="1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2656"/>
            <a:ext cx="4401107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mera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098" y="260648"/>
            <a:ext cx="4435356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penc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l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126295"/>
            <a:ext cx="5868143" cy="4148516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nimal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72" y="-171400"/>
            <a:ext cx="7902624" cy="5926969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323528" y="4437112"/>
            <a:ext cx="8204448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ja-JP" sz="13200" b="1" dirty="0" err="1">
                <a:latin typeface="Century Schoolbook" panose="02040604050505020304" pitchFamily="18" charset="0"/>
              </a:rPr>
              <a:t>umbrell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0"/>
            <a:ext cx="7068277" cy="5301208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octop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5868143" cy="3912095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b="1" dirty="0" err="1">
                <a:latin typeface="Century Schoolbook" panose="02040604050505020304" pitchFamily="18" charset="0"/>
                <a:ea typeface="+mj-ea"/>
                <a:cs typeface="+mj-cs"/>
              </a:rPr>
              <a:t>st</a:t>
            </a:r>
            <a:r>
              <a:rPr kumimoji="1" lang="en-US" altLang="ja-JP" sz="1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dent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6632"/>
            <a:ext cx="4468790" cy="4703990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apr</a:t>
            </a:r>
            <a:r>
              <a:rPr lang="en-US" altLang="ja-JP" sz="13200" b="1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92448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32656"/>
            <a:ext cx="4422576" cy="4422576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44881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mel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26886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6632"/>
            <a:ext cx="4181051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ron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04664"/>
            <a:ext cx="4862817" cy="3912095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b="1" noProof="0" dirty="0">
                <a:latin typeface="Century Schoolbook" panose="02040604050505020304" pitchFamily="18" charset="0"/>
                <a:ea typeface="+mj-ea"/>
                <a:cs typeface="+mj-cs"/>
              </a:rPr>
              <a:t>cak</a:t>
            </a:r>
            <a:r>
              <a:rPr lang="en-US" altLang="ja-JP" sz="13200" b="1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5452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-27527"/>
            <a:ext cx="4968552" cy="4968552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b="1" noProof="0" dirty="0">
                <a:latin typeface="Century Schoolbook" panose="02040604050505020304" pitchFamily="18" charset="0"/>
                <a:ea typeface="+mj-ea"/>
                <a:cs typeface="+mj-cs"/>
              </a:rPr>
              <a:t>vas</a:t>
            </a:r>
            <a:r>
              <a:rPr lang="en-US" altLang="ja-JP" sz="13200" b="1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7536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03" y="-27527"/>
            <a:ext cx="4960601" cy="4968552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lang="en-US" altLang="ja-JP" sz="13200" b="1" noProof="0" dirty="0" err="1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oo</a:t>
            </a:r>
            <a:r>
              <a:rPr lang="en-US" altLang="ja-JP" sz="13200" b="1" noProof="0" dirty="0" err="1"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3363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03" y="596524"/>
            <a:ext cx="4960601" cy="3720450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b="1" dirty="0">
                <a:latin typeface="Century Schoolbook" panose="02040604050505020304" pitchFamily="18" charset="0"/>
                <a:ea typeface="+mj-ea"/>
                <a:cs typeface="+mj-cs"/>
              </a:rPr>
              <a:t>m</a:t>
            </a:r>
            <a:r>
              <a:rPr lang="en-US" altLang="ja-JP" sz="13200" b="1" noProof="0" dirty="0" err="1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oo</a:t>
            </a:r>
            <a:r>
              <a:rPr lang="en-US" altLang="ja-JP" sz="13200" b="1" noProof="0" dirty="0" err="1"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905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基本の発音（母音）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26300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19722" y="-1"/>
            <a:ext cx="4954859" cy="4954859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pple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0"/>
            <a:ext cx="5868142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430" y="0"/>
            <a:ext cx="4401107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r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ce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-4688"/>
            <a:ext cx="5867262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91418"/>
            <a:ext cx="5868143" cy="414913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1138256"/>
            <a:ext cx="5868143" cy="212459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f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sh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62</Words>
  <Application>Microsoft Office PowerPoint</Application>
  <PresentationFormat>画面に合わせる (4:3)</PresentationFormat>
  <Paragraphs>38</Paragraphs>
  <Slides>34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39" baseType="lpstr">
      <vt:lpstr>Arial</vt:lpstr>
      <vt:lpstr>Calibri</vt:lpstr>
      <vt:lpstr>Century Schoolbook</vt:lpstr>
      <vt:lpstr>NCGothic</vt:lpstr>
      <vt:lpstr>Office テーマ</vt:lpstr>
      <vt:lpstr>基本の発音（母音）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基本の発音（母音）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</dc:title>
  <dc:creator>春日秀紀</dc:creator>
  <cp:lastModifiedBy>秀紀 春日</cp:lastModifiedBy>
  <cp:revision>16</cp:revision>
  <dcterms:created xsi:type="dcterms:W3CDTF">2015-04-20T01:34:26Z</dcterms:created>
  <dcterms:modified xsi:type="dcterms:W3CDTF">2026-05-06T05:40:08Z</dcterms:modified>
</cp:coreProperties>
</file>