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0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9945688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A1B58-FD9F-4E08-902D-303A7486907A}" type="datetimeFigureOut">
              <a:rPr kumimoji="1" lang="ja-JP" altLang="en-US" smtClean="0"/>
              <a:t>2025/8/12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E68E-F283-4C76-8563-B78C42889C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66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Basic </a:t>
            </a:r>
            <a:r>
              <a:rPr kumimoji="1" lang="en-US" altLang="ja-JP"/>
              <a:t>strong vowels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CE68E-F283-4C76-8563-B78C42889C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3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2B31D-63D9-478A-A001-E8AC8CF06EF1}" type="datetimeFigureOut">
              <a:rPr kumimoji="1" lang="ja-JP" altLang="en-US" smtClean="0"/>
              <a:pPr/>
              <a:t>2025/8/12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4D04-B591-4D1F-8CF2-6C1B1F177E3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基本の発音（母音）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89456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915816" y="0"/>
            <a:ext cx="2934072" cy="4384186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440"/>
            <a:ext cx="5868143" cy="440022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30" y="0"/>
            <a:ext cx="4941168" cy="4941168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48" y="116632"/>
            <a:ext cx="6876255" cy="515719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u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868142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k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y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30" y="0"/>
            <a:ext cx="4401107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541783" y="440110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sh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0152"/>
            <a:ext cx="5868143" cy="410770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d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300830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50"/>
            <a:ext cx="5012393" cy="5004373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c</a:t>
            </a: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o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at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05" y="0"/>
            <a:ext cx="5868142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o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x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c</a:t>
            </a:r>
            <a:r>
              <a:rPr lang="en-US" altLang="ja-JP" sz="1320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a</a:t>
            </a: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ke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F3A8C1-8D4D-4B6F-B814-6692D29F42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836712"/>
            <a:ext cx="3960612" cy="318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2813774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d</a:t>
            </a: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o</a:t>
            </a: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4862817" cy="3912095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cak</a:t>
            </a: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5452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27527"/>
            <a:ext cx="4968552" cy="496855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noProof="0" dirty="0">
                <a:latin typeface="NCGothic" pitchFamily="50" charset="0"/>
                <a:ea typeface="+mj-ea"/>
                <a:cs typeface="+mj-cs"/>
              </a:rPr>
              <a:t>vas</a:t>
            </a:r>
            <a:r>
              <a:rPr lang="en-US" altLang="ja-JP" sz="13200" noProof="0" dirty="0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75361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03" y="-27527"/>
            <a:ext cx="4960601" cy="4968552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b</a:t>
            </a:r>
            <a:r>
              <a:rPr lang="en-US" altLang="ja-JP" sz="13200" noProof="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oo</a:t>
            </a:r>
            <a:r>
              <a:rPr lang="en-US" altLang="ja-JP" sz="13200" noProof="0" dirty="0" err="1">
                <a:latin typeface="NCGothic" pitchFamily="50" charset="0"/>
                <a:ea typeface="+mj-ea"/>
                <a:cs typeface="+mj-cs"/>
              </a:rPr>
              <a:t>k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336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03" y="596524"/>
            <a:ext cx="4960601" cy="3720450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m</a:t>
            </a:r>
            <a:r>
              <a:rPr lang="en-US" altLang="ja-JP" sz="13200" noProof="0" dirty="0" err="1">
                <a:solidFill>
                  <a:srgbClr val="FF0000"/>
                </a:solidFill>
                <a:latin typeface="NCGothic" pitchFamily="50" charset="0"/>
                <a:ea typeface="+mj-ea"/>
                <a:cs typeface="+mj-cs"/>
              </a:rPr>
              <a:t>oo</a:t>
            </a:r>
            <a:r>
              <a:rPr lang="en-US" altLang="ja-JP" sz="13200" noProof="0" dirty="0" err="1">
                <a:latin typeface="NCGothic" pitchFamily="50" charset="0"/>
                <a:ea typeface="+mj-ea"/>
                <a:cs typeface="+mj-cs"/>
              </a:rPr>
              <a:t>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905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9600" dirty="0">
                <a:latin typeface="NCGothic" pitchFamily="50" charset="0"/>
              </a:rPr>
              <a:t>基本の発音（母音）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kumimoji="1" lang="ja-JP" altLang="en-US" dirty="0"/>
              <a:t>発音ができるようにして</a:t>
            </a:r>
            <a:endParaRPr kumimoji="1" lang="en-US" altLang="ja-JP" dirty="0"/>
          </a:p>
          <a:p>
            <a:r>
              <a:rPr kumimoji="1" lang="ja-JP" altLang="en-US" dirty="0"/>
              <a:t>単語を覚えやすく</a:t>
            </a:r>
          </a:p>
        </p:txBody>
      </p:sp>
    </p:spTree>
    <p:extLst>
      <p:ext uri="{BB962C8B-B14F-4D97-AF65-F5344CB8AC3E}">
        <p14:creationId xmlns:p14="http://schemas.microsoft.com/office/powerpoint/2010/main" val="26300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181051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ron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0"/>
            <a:ext cx="5868142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b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-1"/>
            <a:ext cx="6606480" cy="4954859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a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30" y="0"/>
            <a:ext cx="4401107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r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ce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52" y="0"/>
            <a:ext cx="5867262" cy="4401107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200" dirty="0">
                <a:latin typeface="NCGothic" pitchFamily="50" charset="0"/>
                <a:ea typeface="+mj-ea"/>
                <a:cs typeface="+mj-cs"/>
              </a:rPr>
              <a:t>t</a:t>
            </a:r>
            <a:r>
              <a:rPr kumimoji="1" lang="en-US" altLang="ja-JP" sz="1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1418"/>
            <a:ext cx="5868143" cy="414913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p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g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2" y="1138256"/>
            <a:ext cx="5868143" cy="2124594"/>
          </a:xfrm>
          <a:prstGeom prst="rect">
            <a:avLst/>
          </a:prstGeom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755576" y="4437112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f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i</a:t>
            </a:r>
            <a:r>
              <a:rPr kumimoji="1" lang="en-US" altLang="ja-JP" sz="1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CGothic" pitchFamily="50" charset="0"/>
                <a:ea typeface="+mj-ea"/>
                <a:cs typeface="+mj-cs"/>
              </a:rPr>
              <a:t>sh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CGothic" pitchFamily="50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57</Words>
  <Application>Microsoft Office PowerPoint</Application>
  <PresentationFormat>画面に合わせる (4:3)</PresentationFormat>
  <Paragraphs>31</Paragraphs>
  <Slides>25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游ゴシック</vt:lpstr>
      <vt:lpstr>Arial</vt:lpstr>
      <vt:lpstr>Calibri</vt:lpstr>
      <vt:lpstr>NCGothic</vt:lpstr>
      <vt:lpstr>Office テーマ</vt:lpstr>
      <vt:lpstr>基本の発音（母音）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基本の発音（母音）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春日秀紀</dc:creator>
  <cp:lastModifiedBy>秀紀 春日</cp:lastModifiedBy>
  <cp:revision>16</cp:revision>
  <dcterms:created xsi:type="dcterms:W3CDTF">2015-04-20T01:34:26Z</dcterms:created>
  <dcterms:modified xsi:type="dcterms:W3CDTF">2025-08-11T15:41:42Z</dcterms:modified>
</cp:coreProperties>
</file>