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0" r:id="rId2"/>
    <p:sldId id="257" r:id="rId3"/>
    <p:sldId id="258" r:id="rId4"/>
    <p:sldId id="259" r:id="rId5"/>
    <p:sldId id="260" r:id="rId6"/>
    <p:sldId id="273" r:id="rId7"/>
    <p:sldId id="261" r:id="rId8"/>
    <p:sldId id="264" r:id="rId9"/>
    <p:sldId id="262" r:id="rId10"/>
    <p:sldId id="263" r:id="rId11"/>
    <p:sldId id="265" r:id="rId12"/>
    <p:sldId id="291" r:id="rId13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7C435-2E69-4967-BF86-9CDEF5A6F8B1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450C6-DD8B-4BBE-A23C-390E56DF3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52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CE68E-F283-4C76-8563-B78C42889C6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637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27EA24-2E79-398D-030C-DF1BE615E2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8F284648-5FBF-1F3E-06DE-F9A6EE2BC4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8CC10DC1-FA34-82B6-7589-CFD5F18E41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D09FCD2-E649-6F98-5277-0080FAB115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CE68E-F283-4C76-8563-B78C42889C6A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837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5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89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29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696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94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04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61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44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823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39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60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8B5FE-5C62-4F18-A213-89789A9C27EB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6622-E981-4B08-B5B7-187CDEE95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26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9600" dirty="0">
                <a:latin typeface="NCGothic" pitchFamily="50" charset="0"/>
              </a:rPr>
              <a:t>L</a:t>
            </a:r>
            <a:r>
              <a:rPr kumimoji="1" lang="ja-JP" altLang="en-US" sz="9600" dirty="0">
                <a:latin typeface="NCGothic" pitchFamily="50" charset="0"/>
              </a:rPr>
              <a:t>の発音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752600"/>
          </a:xfrm>
        </p:spPr>
        <p:txBody>
          <a:bodyPr/>
          <a:lstStyle/>
          <a:p>
            <a:r>
              <a:rPr kumimoji="1" lang="ja-JP" altLang="en-US" dirty="0"/>
              <a:t>発音ができるようにして</a:t>
            </a:r>
            <a:endParaRPr kumimoji="1" lang="en-US" altLang="ja-JP" dirty="0"/>
          </a:p>
          <a:p>
            <a:r>
              <a:rPr kumimoji="1" lang="ja-JP" altLang="en-US" dirty="0"/>
              <a:t>単語を覚えやすく</a:t>
            </a:r>
          </a:p>
        </p:txBody>
      </p:sp>
    </p:spTree>
    <p:extLst>
      <p:ext uri="{BB962C8B-B14F-4D97-AF65-F5344CB8AC3E}">
        <p14:creationId xmlns:p14="http://schemas.microsoft.com/office/powerpoint/2010/main" val="894561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11611" y="1622410"/>
            <a:ext cx="3136402" cy="3225168"/>
          </a:xfrm>
          <a:prstGeom prst="rect">
            <a:avLst/>
          </a:prstGeom>
          <a:noFill/>
        </p:spPr>
      </p:pic>
      <p:sp>
        <p:nvSpPr>
          <p:cNvPr id="5" name="正方形/長方形 4"/>
          <p:cNvSpPr/>
          <p:nvPr/>
        </p:nvSpPr>
        <p:spPr>
          <a:xfrm>
            <a:off x="5520414" y="2837252"/>
            <a:ext cx="271420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p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0066FF"/>
                </a:solidFill>
                <a:latin typeface="Century Schoolbook" pitchFamily="18" charset="0"/>
              </a:rPr>
              <a:t>l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ay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6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7228" y="1622410"/>
            <a:ext cx="3225168" cy="3225168"/>
          </a:xfrm>
          <a:prstGeom prst="rect">
            <a:avLst/>
          </a:prstGeom>
          <a:noFill/>
        </p:spPr>
      </p:pic>
      <p:sp>
        <p:nvSpPr>
          <p:cNvPr id="5" name="正方形/長方形 4"/>
          <p:cNvSpPr/>
          <p:nvPr/>
        </p:nvSpPr>
        <p:spPr>
          <a:xfrm>
            <a:off x="5147881" y="2811852"/>
            <a:ext cx="271420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0066FF"/>
                </a:solidFill>
                <a:latin typeface="Century Schoolbook" pitchFamily="18" charset="0"/>
              </a:rPr>
              <a:t>l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oad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73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99FB26-83C9-C159-0F39-D6DA56D24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1BB945-B48B-A4F2-4C2E-CF5FABB7A4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9600" dirty="0">
                <a:latin typeface="NCGothic" pitchFamily="50" charset="0"/>
              </a:rPr>
              <a:t>L</a:t>
            </a:r>
            <a:r>
              <a:rPr kumimoji="1" lang="ja-JP" altLang="en-US" sz="9600" dirty="0">
                <a:latin typeface="NCGothic" pitchFamily="50" charset="0"/>
              </a:rPr>
              <a:t>の発音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E7C37EB9-33B1-22DB-F5C4-B68E5495E1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752600"/>
          </a:xfrm>
        </p:spPr>
        <p:txBody>
          <a:bodyPr/>
          <a:lstStyle/>
          <a:p>
            <a:r>
              <a:rPr kumimoji="1" lang="ja-JP" altLang="en-US" dirty="0"/>
              <a:t>発音ができるようにして</a:t>
            </a:r>
            <a:endParaRPr kumimoji="1" lang="en-US" altLang="ja-JP" dirty="0"/>
          </a:p>
          <a:p>
            <a:r>
              <a:rPr kumimoji="1" lang="ja-JP" altLang="en-US" dirty="0"/>
              <a:t>単語を覚えやすく</a:t>
            </a:r>
          </a:p>
        </p:txBody>
      </p:sp>
    </p:spTree>
    <p:extLst>
      <p:ext uri="{BB962C8B-B14F-4D97-AF65-F5344CB8AC3E}">
        <p14:creationId xmlns:p14="http://schemas.microsoft.com/office/powerpoint/2010/main" val="2605776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267" y="1742677"/>
            <a:ext cx="5935133" cy="3987667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983559" y="657142"/>
            <a:ext cx="564289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Say “</a:t>
            </a:r>
            <a:r>
              <a:rPr lang="ja-JP" altLang="en-US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ら</a:t>
            </a:r>
            <a:r>
              <a:rPr lang="en-US" altLang="ja-JP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り</a:t>
            </a:r>
            <a:r>
              <a:rPr lang="en-US" altLang="ja-JP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る</a:t>
            </a:r>
            <a:r>
              <a:rPr lang="en-US" altLang="ja-JP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</a:t>
            </a:r>
            <a:r>
              <a:rPr lang="ja-JP" altLang="en-US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 </a:t>
            </a:r>
            <a:r>
              <a:rPr lang="ja-JP" altLang="en-US" sz="4400" b="1" dirty="0" err="1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れ</a:t>
            </a:r>
            <a:r>
              <a:rPr lang="en-US" altLang="ja-JP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</a:t>
            </a:r>
            <a:r>
              <a:rPr lang="ja-JP" altLang="en-US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 </a:t>
            </a:r>
            <a:r>
              <a:rPr lang="ja-JP" altLang="en-US" sz="4400" b="1" dirty="0" err="1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ろ</a:t>
            </a:r>
            <a:r>
              <a:rPr lang="en-US" altLang="ja-JP" sz="44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”</a:t>
            </a:r>
            <a:endParaRPr lang="ja-JP" altLang="en-US" sz="44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34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804" y="1742679"/>
            <a:ext cx="5935132" cy="3987667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216154" y="50800"/>
            <a:ext cx="66527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Stop your tongue like this.</a:t>
            </a:r>
            <a:endParaRPr lang="ja-JP" altLang="en-US" sz="36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27017" y="5657671"/>
            <a:ext cx="823774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The </a:t>
            </a:r>
            <a:r>
              <a:rPr lang="en-US" altLang="ja-JP" sz="36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tip of y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our tongue touches</a:t>
            </a:r>
          </a:p>
          <a:p>
            <a:pPr algn="r"/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 the roof of your mouth.</a:t>
            </a:r>
            <a:endParaRPr lang="ja-JP" altLang="en-US" sz="36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678209" y="767210"/>
            <a:ext cx="62376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6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as you say “</a:t>
            </a:r>
            <a:r>
              <a:rPr lang="ja-JP" altLang="en-US" sz="36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ら</a:t>
            </a:r>
            <a:r>
              <a:rPr lang="en-US" altLang="ja-JP" sz="36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り</a:t>
            </a:r>
            <a:r>
              <a:rPr lang="en-US" altLang="ja-JP" sz="36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る</a:t>
            </a:r>
            <a:r>
              <a:rPr lang="en-US" altLang="ja-JP" sz="36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</a:t>
            </a:r>
            <a:r>
              <a:rPr lang="ja-JP" altLang="en-US" sz="36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 </a:t>
            </a:r>
            <a:r>
              <a:rPr lang="ja-JP" altLang="en-US" sz="3600" b="1" dirty="0" err="1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れ</a:t>
            </a:r>
            <a:r>
              <a:rPr lang="en-US" altLang="ja-JP" sz="36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</a:t>
            </a:r>
            <a:r>
              <a:rPr lang="ja-JP" altLang="en-US" sz="36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 </a:t>
            </a:r>
            <a:r>
              <a:rPr lang="ja-JP" altLang="en-US" sz="3600" b="1" dirty="0" err="1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ろ</a:t>
            </a:r>
            <a:r>
              <a:rPr lang="en-US" altLang="ja-JP" sz="36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”</a:t>
            </a:r>
            <a:endParaRPr lang="ja-JP" altLang="en-US" sz="36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59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267" y="1734215"/>
            <a:ext cx="5935132" cy="3987667"/>
          </a:xfrm>
          <a:prstGeom prst="rect">
            <a:avLst/>
          </a:prstGeom>
        </p:spPr>
      </p:pic>
      <p:sp>
        <p:nvSpPr>
          <p:cNvPr id="2" name="下矢印 1"/>
          <p:cNvSpPr/>
          <p:nvPr/>
        </p:nvSpPr>
        <p:spPr>
          <a:xfrm rot="19695083">
            <a:off x="6795704" y="3152625"/>
            <a:ext cx="670747" cy="218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 rot="2020260">
            <a:off x="2062838" y="3051024"/>
            <a:ext cx="670747" cy="218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904186" y="533400"/>
            <a:ext cx="814357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36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Don’t move your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 tongue like this </a:t>
            </a:r>
          </a:p>
          <a:p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and say “</a:t>
            </a:r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ら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り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る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れ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ろ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.”</a:t>
            </a:r>
            <a:endParaRPr lang="ja-JP" altLang="en-US" sz="36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 rot="18578610">
            <a:off x="143530" y="4080932"/>
            <a:ext cx="320472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ら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り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る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れ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ろ</a:t>
            </a:r>
          </a:p>
        </p:txBody>
      </p:sp>
      <p:sp>
        <p:nvSpPr>
          <p:cNvPr id="8" name="正方形/長方形 7"/>
          <p:cNvSpPr/>
          <p:nvPr/>
        </p:nvSpPr>
        <p:spPr>
          <a:xfrm rot="3402171">
            <a:off x="6002464" y="4089400"/>
            <a:ext cx="320472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ろ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れ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る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り</a:t>
            </a:r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, </a:t>
            </a:r>
            <a:r>
              <a:rPr lang="ja-JP" altLang="en-US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ら</a:t>
            </a:r>
          </a:p>
        </p:txBody>
      </p:sp>
    </p:spTree>
    <p:extLst>
      <p:ext uri="{BB962C8B-B14F-4D97-AF65-F5344CB8AC3E}">
        <p14:creationId xmlns:p14="http://schemas.microsoft.com/office/powerpoint/2010/main" val="265174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267" y="1742673"/>
            <a:ext cx="5935132" cy="3987667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563576" y="982134"/>
            <a:ext cx="49231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6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These are L sounds.</a:t>
            </a:r>
            <a:endParaRPr lang="ja-JP" altLang="en-US" sz="36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44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Practice “L”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66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7228" y="1622410"/>
            <a:ext cx="3225168" cy="3225168"/>
          </a:xfrm>
          <a:prstGeom prst="rect">
            <a:avLst/>
          </a:prstGeom>
          <a:noFill/>
        </p:spPr>
      </p:pic>
      <p:sp>
        <p:nvSpPr>
          <p:cNvPr id="5" name="正方形/長方形 4"/>
          <p:cNvSpPr/>
          <p:nvPr/>
        </p:nvSpPr>
        <p:spPr>
          <a:xfrm>
            <a:off x="5405800" y="2837252"/>
            <a:ext cx="294343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0066FF"/>
                </a:solidFill>
                <a:latin typeface="Century Schoolbook" pitchFamily="18" charset="0"/>
              </a:rPr>
              <a:t>l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ight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92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095" y="1568462"/>
            <a:ext cx="4465318" cy="3020472"/>
          </a:xfrm>
          <a:prstGeom prst="rect">
            <a:avLst/>
          </a:prstGeom>
          <a:noFill/>
        </p:spPr>
      </p:pic>
      <p:sp>
        <p:nvSpPr>
          <p:cNvPr id="5" name="正方形/長方形 4"/>
          <p:cNvSpPr/>
          <p:nvPr/>
        </p:nvSpPr>
        <p:spPr>
          <a:xfrm>
            <a:off x="5531635" y="2837252"/>
            <a:ext cx="269176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0066FF"/>
                </a:solidFill>
                <a:latin typeface="Century Schoolbook" pitchFamily="18" charset="0"/>
              </a:rPr>
              <a:t>l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ane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  <p:sp>
        <p:nvSpPr>
          <p:cNvPr id="2" name="上矢印 1"/>
          <p:cNvSpPr/>
          <p:nvPr/>
        </p:nvSpPr>
        <p:spPr>
          <a:xfrm>
            <a:off x="2861734" y="4682066"/>
            <a:ext cx="355600" cy="77893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上矢印 5"/>
          <p:cNvSpPr/>
          <p:nvPr/>
        </p:nvSpPr>
        <p:spPr>
          <a:xfrm rot="10800000">
            <a:off x="2311401" y="3276599"/>
            <a:ext cx="355600" cy="77893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32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280490"/>
            <a:ext cx="5359525" cy="4019644"/>
          </a:xfrm>
          <a:prstGeom prst="rect">
            <a:avLst/>
          </a:prstGeom>
          <a:noFill/>
        </p:spPr>
      </p:pic>
      <p:sp>
        <p:nvSpPr>
          <p:cNvPr id="5" name="正方形/長方形 4"/>
          <p:cNvSpPr/>
          <p:nvPr/>
        </p:nvSpPr>
        <p:spPr>
          <a:xfrm>
            <a:off x="6022153" y="2837252"/>
            <a:ext cx="171072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f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solidFill>
                  <a:srgbClr val="0066FF"/>
                </a:solidFill>
                <a:latin typeface="Century Schoolbook" pitchFamily="18" charset="0"/>
              </a:rPr>
              <a:t>l</a:t>
            </a:r>
            <a:r>
              <a:rPr lang="en-US" altLang="ja-JP" sz="88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</a:rPr>
              <a:t>y</a:t>
            </a:r>
            <a:endParaRPr lang="ja-JP" altLang="en-US" sz="88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53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</TotalTime>
  <Words>122</Words>
  <Application>Microsoft Office PowerPoint</Application>
  <PresentationFormat>画面に合わせる (4:3)</PresentationFormat>
  <Paragraphs>24</Paragraphs>
  <Slides>12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游ゴシック</vt:lpstr>
      <vt:lpstr>Arial</vt:lpstr>
      <vt:lpstr>Calibri</vt:lpstr>
      <vt:lpstr>Calibri Light</vt:lpstr>
      <vt:lpstr>Century Schoolbook</vt:lpstr>
      <vt:lpstr>NCGothic</vt:lpstr>
      <vt:lpstr>Office テーマ</vt:lpstr>
      <vt:lpstr>Lの発音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Practice “L”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Lの発音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春日秀紀</dc:creator>
  <cp:lastModifiedBy>秀紀 春日</cp:lastModifiedBy>
  <cp:revision>11</cp:revision>
  <dcterms:created xsi:type="dcterms:W3CDTF">2016-10-30T04:59:17Z</dcterms:created>
  <dcterms:modified xsi:type="dcterms:W3CDTF">2025-08-12T06:22:22Z</dcterms:modified>
</cp:coreProperties>
</file>