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90" r:id="rId2"/>
    <p:sldId id="303" r:id="rId3"/>
    <p:sldId id="285" r:id="rId4"/>
    <p:sldId id="305" r:id="rId5"/>
    <p:sldId id="306" r:id="rId6"/>
    <p:sldId id="257" r:id="rId7"/>
    <p:sldId id="307" r:id="rId8"/>
    <p:sldId id="259" r:id="rId9"/>
    <p:sldId id="308" r:id="rId10"/>
    <p:sldId id="293" r:id="rId11"/>
    <p:sldId id="272" r:id="rId12"/>
    <p:sldId id="309" r:id="rId13"/>
    <p:sldId id="265" r:id="rId14"/>
    <p:sldId id="275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20" r:id="rId26"/>
    <p:sldId id="321" r:id="rId27"/>
    <p:sldId id="322" r:id="rId28"/>
    <p:sldId id="323" r:id="rId29"/>
    <p:sldId id="324" r:id="rId30"/>
    <p:sldId id="325" r:id="rId31"/>
    <p:sldId id="326" r:id="rId32"/>
    <p:sldId id="258" r:id="rId33"/>
    <p:sldId id="260" r:id="rId34"/>
    <p:sldId id="271" r:id="rId35"/>
    <p:sldId id="327" r:id="rId36"/>
    <p:sldId id="263" r:id="rId37"/>
    <p:sldId id="328" r:id="rId38"/>
    <p:sldId id="261" r:id="rId39"/>
    <p:sldId id="329" r:id="rId40"/>
    <p:sldId id="330" r:id="rId41"/>
  </p:sldIdLst>
  <p:sldSz cx="9144000" cy="6858000" type="screen4x3"/>
  <p:notesSz cx="9945688" cy="6858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242" autoAdjust="0"/>
  </p:normalViewPr>
  <p:slideViewPr>
    <p:cSldViewPr>
      <p:cViewPr varScale="1">
        <p:scale>
          <a:sx n="88" d="100"/>
          <a:sy n="88" d="100"/>
        </p:scale>
        <p:origin x="227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1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33588" y="0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A1B58-FD9F-4E08-902D-303A7486907A}" type="datetimeFigureOut">
              <a:rPr kumimoji="1" lang="ja-JP" altLang="en-US" smtClean="0"/>
              <a:t>2025/8/12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0" y="857250"/>
            <a:ext cx="3087688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4569" y="3300412"/>
            <a:ext cx="795655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33588" y="6513910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5CE68E-F283-4C76-8563-B78C42889C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7666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CE68E-F283-4C76-8563-B78C42889C6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8637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023883-A764-3631-D48B-3715FF98BC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36DE860-83A1-A7B4-F96B-CC398290FD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800620C-A3DB-B3D8-1E85-3569CE507D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7F5B87C-8306-B1D9-8AC1-7DB7C177DF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CE68E-F283-4C76-8563-B78C42889C6A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615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B31D-63D9-478A-A001-E8AC8CF06EF1}" type="datetimeFigureOut">
              <a:rPr kumimoji="1" lang="ja-JP" altLang="en-US" smtClean="0"/>
              <a:pPr/>
              <a:t>2025/8/12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F4D04-B591-4D1F-8CF2-6C1B1F177E3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B31D-63D9-478A-A001-E8AC8CF06EF1}" type="datetimeFigureOut">
              <a:rPr kumimoji="1" lang="ja-JP" altLang="en-US" smtClean="0"/>
              <a:pPr/>
              <a:t>2025/8/12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F4D04-B591-4D1F-8CF2-6C1B1F177E3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B31D-63D9-478A-A001-E8AC8CF06EF1}" type="datetimeFigureOut">
              <a:rPr kumimoji="1" lang="ja-JP" altLang="en-US" smtClean="0"/>
              <a:pPr/>
              <a:t>2025/8/12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F4D04-B591-4D1F-8CF2-6C1B1F177E3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B31D-63D9-478A-A001-E8AC8CF06EF1}" type="datetimeFigureOut">
              <a:rPr kumimoji="1" lang="ja-JP" altLang="en-US" smtClean="0"/>
              <a:pPr/>
              <a:t>2025/8/12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F4D04-B591-4D1F-8CF2-6C1B1F177E3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B31D-63D9-478A-A001-E8AC8CF06EF1}" type="datetimeFigureOut">
              <a:rPr kumimoji="1" lang="ja-JP" altLang="en-US" smtClean="0"/>
              <a:pPr/>
              <a:t>2025/8/12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F4D04-B591-4D1F-8CF2-6C1B1F177E3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B31D-63D9-478A-A001-E8AC8CF06EF1}" type="datetimeFigureOut">
              <a:rPr kumimoji="1" lang="ja-JP" altLang="en-US" smtClean="0"/>
              <a:pPr/>
              <a:t>2025/8/12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F4D04-B591-4D1F-8CF2-6C1B1F177E3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B31D-63D9-478A-A001-E8AC8CF06EF1}" type="datetimeFigureOut">
              <a:rPr kumimoji="1" lang="ja-JP" altLang="en-US" smtClean="0"/>
              <a:pPr/>
              <a:t>2025/8/12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F4D04-B591-4D1F-8CF2-6C1B1F177E3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B31D-63D9-478A-A001-E8AC8CF06EF1}" type="datetimeFigureOut">
              <a:rPr kumimoji="1" lang="ja-JP" altLang="en-US" smtClean="0"/>
              <a:pPr/>
              <a:t>2025/8/12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F4D04-B591-4D1F-8CF2-6C1B1F177E3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B31D-63D9-478A-A001-E8AC8CF06EF1}" type="datetimeFigureOut">
              <a:rPr kumimoji="1" lang="ja-JP" altLang="en-US" smtClean="0"/>
              <a:pPr/>
              <a:t>2025/8/12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F4D04-B591-4D1F-8CF2-6C1B1F177E3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B31D-63D9-478A-A001-E8AC8CF06EF1}" type="datetimeFigureOut">
              <a:rPr kumimoji="1" lang="ja-JP" altLang="en-US" smtClean="0"/>
              <a:pPr/>
              <a:t>2025/8/12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F4D04-B591-4D1F-8CF2-6C1B1F177E3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B31D-63D9-478A-A001-E8AC8CF06EF1}" type="datetimeFigureOut">
              <a:rPr kumimoji="1" lang="ja-JP" altLang="en-US" smtClean="0"/>
              <a:pPr/>
              <a:t>2025/8/12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F4D04-B591-4D1F-8CF2-6C1B1F177E3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2B31D-63D9-478A-A001-E8AC8CF06EF1}" type="datetimeFigureOut">
              <a:rPr kumimoji="1" lang="ja-JP" altLang="en-US" smtClean="0"/>
              <a:pPr/>
              <a:t>2025/8/12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F4D04-B591-4D1F-8CF2-6C1B1F177E3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9600" dirty="0">
                <a:latin typeface="NCGothic" pitchFamily="50" charset="0"/>
              </a:rPr>
              <a:t>基本の発音</a:t>
            </a:r>
            <a:br>
              <a:rPr kumimoji="1" lang="en-US" altLang="ja-JP" sz="9600" dirty="0">
                <a:latin typeface="NCGothic" pitchFamily="50" charset="0"/>
              </a:rPr>
            </a:br>
            <a:r>
              <a:rPr kumimoji="1" lang="ja-JP" altLang="en-US" sz="5400" dirty="0">
                <a:latin typeface="NCGothic" pitchFamily="50" charset="0"/>
              </a:rPr>
              <a:t>（</a:t>
            </a:r>
            <a:r>
              <a:rPr lang="ja-JP" altLang="en-US" sz="5400" dirty="0">
                <a:latin typeface="NCGothic" pitchFamily="50" charset="0"/>
              </a:rPr>
              <a:t>子音：その他・複合子音</a:t>
            </a:r>
            <a:r>
              <a:rPr kumimoji="1" lang="ja-JP" altLang="en-US" sz="5400" dirty="0">
                <a:latin typeface="NCGothic" pitchFamily="50" charset="0"/>
              </a:rPr>
              <a:t>）</a:t>
            </a:r>
            <a:endParaRPr kumimoji="1" lang="ja-JP" altLang="en-US" sz="9600" dirty="0">
              <a:latin typeface="NCGothic" pitchFamily="50" charset="0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4365104"/>
            <a:ext cx="6400800" cy="1752600"/>
          </a:xfrm>
        </p:spPr>
        <p:txBody>
          <a:bodyPr/>
          <a:lstStyle/>
          <a:p>
            <a:r>
              <a:rPr kumimoji="1" lang="ja-JP" altLang="en-US" dirty="0"/>
              <a:t>発音ができるようにして</a:t>
            </a:r>
            <a:endParaRPr kumimoji="1" lang="en-US" altLang="ja-JP" dirty="0"/>
          </a:p>
          <a:p>
            <a:r>
              <a:rPr kumimoji="1" lang="ja-JP" altLang="en-US" dirty="0"/>
              <a:t>単語を覚えやすく</a:t>
            </a:r>
          </a:p>
        </p:txBody>
      </p:sp>
    </p:spTree>
    <p:extLst>
      <p:ext uri="{BB962C8B-B14F-4D97-AF65-F5344CB8AC3E}">
        <p14:creationId xmlns:p14="http://schemas.microsoft.com/office/powerpoint/2010/main" val="894561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912" y="1138256"/>
            <a:ext cx="5868143" cy="2124594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f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ish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CGothic" pitchFamily="50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0789" y="-99392"/>
            <a:ext cx="3679609" cy="5256584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cof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f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ee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CGothic" pitchFamily="50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AB6866-B119-A283-CEC8-A70EDBF0DD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>
            <a:extLst>
              <a:ext uri="{FF2B5EF4-FFF2-40B4-BE49-F238E27FC236}">
                <a16:creationId xmlns:a16="http://schemas.microsoft.com/office/drawing/2014/main" id="{1F324763-8701-0242-0BED-86ACFA249507}"/>
              </a:ext>
            </a:extLst>
          </p:cNvPr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ph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one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CGothic" pitchFamily="50" charset="0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D6A7596-AF08-C37B-406E-ADB5869EA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5616" y="-387424"/>
            <a:ext cx="5949280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58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ele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ph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ant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CGothic" pitchFamily="50" charset="0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092CE58-6F0A-FA02-7327-C5E07E8CBE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136" y="-1035496"/>
            <a:ext cx="5949280" cy="594928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3728" y="260648"/>
            <a:ext cx="5256584" cy="4520035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3200" noProof="0" dirty="0">
                <a:solidFill>
                  <a:srgbClr val="FF0000"/>
                </a:solidFill>
                <a:latin typeface="NCGothic" pitchFamily="50" charset="0"/>
                <a:ea typeface="+mj-ea"/>
                <a:cs typeface="+mj-cs"/>
              </a:rPr>
              <a:t>l</a:t>
            </a:r>
            <a:r>
              <a:rPr lang="en-US" altLang="ja-JP" sz="13200" noProof="0" dirty="0">
                <a:latin typeface="NCGothic" pitchFamily="50" charset="0"/>
                <a:ea typeface="+mj-ea"/>
                <a:cs typeface="+mj-cs"/>
              </a:rPr>
              <a:t>ion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CGothic" pitchFamily="50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EB882D-958F-B4F1-F10B-0795B9C9EC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BE041AB0-B9FC-A0D7-A4F2-ABBBDE4944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3728" y="549447"/>
            <a:ext cx="5256584" cy="3942437"/>
          </a:xfrm>
          <a:prstGeom prst="rect">
            <a:avLst/>
          </a:prstGeom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D3049E32-74FD-EC35-E30F-8255E5516B85}"/>
              </a:ext>
            </a:extLst>
          </p:cNvPr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3200" noProof="0" dirty="0">
                <a:solidFill>
                  <a:srgbClr val="FF0000"/>
                </a:solidFill>
                <a:latin typeface="NCGothic" pitchFamily="50" charset="0"/>
                <a:ea typeface="+mj-ea"/>
                <a:cs typeface="+mj-cs"/>
              </a:rPr>
              <a:t>l</a:t>
            </a:r>
            <a:r>
              <a:rPr lang="en-US" altLang="ja-JP" sz="13200" noProof="0" dirty="0">
                <a:latin typeface="NCGothic" pitchFamily="50" charset="0"/>
                <a:ea typeface="+mj-ea"/>
                <a:cs typeface="+mj-cs"/>
              </a:rPr>
              <a:t>emon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CGothic" pitchFamily="50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83133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430" y="0"/>
            <a:ext cx="4401107" cy="4401107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r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i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ce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CGothic" pitchFamily="50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A633A7-FA5A-CCD3-556B-5356A8DBDD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7C1366D7-4BB4-8A8B-159F-C5585E4345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15816" y="570967"/>
            <a:ext cx="3020841" cy="3699842"/>
          </a:xfrm>
          <a:prstGeom prst="rect">
            <a:avLst/>
          </a:prstGeom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A3747F6D-B0DB-E297-BBA1-22A7E24986E3}"/>
              </a:ext>
            </a:extLst>
          </p:cNvPr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r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ing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CGothic" pitchFamily="50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56068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3773EA-49B6-33A5-CB96-DC28EEC7D9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AEE44600-BF48-B447-F6DE-94E2741599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75656" y="-171400"/>
            <a:ext cx="6408712" cy="4806293"/>
          </a:xfrm>
          <a:prstGeom prst="rect">
            <a:avLst/>
          </a:prstGeom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42A21AA8-B36E-CDDE-107F-8FF814C09C99}"/>
              </a:ext>
            </a:extLst>
          </p:cNvPr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m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onkey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CGothic" pitchFamily="50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03929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20D962-5445-4106-78FC-1FA6CD4277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0F51D246-C810-1AE8-082E-E3E6334FF0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5817" y="-171400"/>
            <a:ext cx="6408390" cy="4806293"/>
          </a:xfrm>
          <a:prstGeom prst="rect">
            <a:avLst/>
          </a:prstGeom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C5B9D115-8A39-D72B-E5D2-FEF9DCB12A69}"/>
              </a:ext>
            </a:extLst>
          </p:cNvPr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m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ap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CGothic" pitchFamily="50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73744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912" y="-1"/>
            <a:ext cx="6606480" cy="4954859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c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a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t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CGothic" pitchFamily="50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D9EBB6-0A81-852B-3983-F996FB046F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7C11BD4E-1C2E-D666-E01C-FF00D8F7AB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69194" y="404664"/>
            <a:ext cx="3605611" cy="4211455"/>
          </a:xfrm>
          <a:prstGeom prst="rect">
            <a:avLst/>
          </a:prstGeom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7D3DABD5-10E1-99C6-D699-0B05DAD5C0E5}"/>
              </a:ext>
            </a:extLst>
          </p:cNvPr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n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et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CGothic" pitchFamily="50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18575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AD44AD-E885-2F9F-1FEE-0C831A16E2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F52A3EBA-FFE8-63E6-B1F5-87D90E7778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74453" y="116632"/>
            <a:ext cx="4395093" cy="4395093"/>
          </a:xfrm>
          <a:prstGeom prst="rect">
            <a:avLst/>
          </a:prstGeom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33EC09C3-F816-76DC-3A61-9538D38052A2}"/>
              </a:ext>
            </a:extLst>
          </p:cNvPr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i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n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k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CGothic" pitchFamily="50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873055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62CBDE-5025-803F-A2D0-2D885DF86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98034A23-8643-1885-9C80-C323ED3849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74453" y="116632"/>
            <a:ext cx="4395093" cy="4395093"/>
          </a:xfrm>
          <a:prstGeom prst="rect">
            <a:avLst/>
          </a:prstGeom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B73E9D66-645C-3191-12E5-9167CF6ABF5B}"/>
              </a:ext>
            </a:extLst>
          </p:cNvPr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h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at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CGothic" pitchFamily="50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993596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B6DFC4-DE06-FC19-F133-652248927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9CC4E47-F300-8AE1-BCC0-6EA4FC766D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3689" y="207945"/>
            <a:ext cx="5638890" cy="4229167"/>
          </a:xfrm>
          <a:prstGeom prst="rect">
            <a:avLst/>
          </a:prstGeom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DDFF3050-035A-CF56-E586-A1B215CA45FD}"/>
              </a:ext>
            </a:extLst>
          </p:cNvPr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h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ouse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CGothic" pitchFamily="50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67655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A2C20B-D450-D21C-919B-9553DB11E6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8061618-7978-503D-2E92-C5048C36A5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3689" y="207945"/>
            <a:ext cx="5638890" cy="4229166"/>
          </a:xfrm>
          <a:prstGeom prst="rect">
            <a:avLst/>
          </a:prstGeom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9518D031-38C9-5F41-58AF-9C0ACBA49CB7}"/>
              </a:ext>
            </a:extLst>
          </p:cNvPr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ch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eese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CGothic" pitchFamily="50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557390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AC46D8-532D-5892-21CF-D0F8B08A67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BABF7E6E-A125-6FD7-CF21-D49AC541DF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9284" y="0"/>
            <a:ext cx="6985431" cy="4994583"/>
          </a:xfrm>
          <a:prstGeom prst="rect">
            <a:avLst/>
          </a:prstGeom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BB7E1C75-9978-3C54-D70E-963AC8BA193C}"/>
              </a:ext>
            </a:extLst>
          </p:cNvPr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ch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ocolate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CGothic" pitchFamily="50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128455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E92B76-B207-B6D4-B09D-DAE770B40D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C79BDD9-60AB-5130-4AA4-18A912337B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2277" y="0"/>
            <a:ext cx="6659444" cy="4994583"/>
          </a:xfrm>
          <a:prstGeom prst="rect">
            <a:avLst/>
          </a:prstGeom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35BF3CB1-EDE9-6397-8490-A92B5590C7E4}"/>
              </a:ext>
            </a:extLst>
          </p:cNvPr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w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atch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CGothic" pitchFamily="50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35763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31E2DA-13B6-8764-15AF-DE17E12D9D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FAA6841E-BE5A-C765-8DC6-6A1708CB32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9110" y="0"/>
            <a:ext cx="4825779" cy="4994583"/>
          </a:xfrm>
          <a:prstGeom prst="rect">
            <a:avLst/>
          </a:prstGeom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DDAC842E-C568-CBCD-B34A-62E565346E77}"/>
              </a:ext>
            </a:extLst>
          </p:cNvPr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w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indow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CGothic" pitchFamily="50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82603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F32AB0-DF65-FFC4-4540-6C98B18566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387A6F22-EF9F-BF4D-0E66-76C35D93FB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912" y="-1"/>
            <a:ext cx="6606480" cy="4954859"/>
          </a:xfrm>
          <a:prstGeom prst="rect">
            <a:avLst/>
          </a:prstGeom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645D74B1-0C3B-CBDB-F19F-BE3899D86944}"/>
              </a:ext>
            </a:extLst>
          </p:cNvPr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c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a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t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CGothic" pitchFamily="50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430664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5CF4E2-B62A-499F-A7F3-705DC25010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C57FC73-805C-6C29-C230-4F0A07F796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04664"/>
            <a:ext cx="4862817" cy="3912095"/>
          </a:xfrm>
          <a:prstGeom prst="rect">
            <a:avLst/>
          </a:prstGeom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E757240E-1641-E545-964B-E8E9D3EE9E79}"/>
              </a:ext>
            </a:extLst>
          </p:cNvPr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ja-JP" sz="13200" noProof="0" dirty="0" err="1">
                <a:latin typeface="NCGothic" pitchFamily="50" charset="0"/>
                <a:ea typeface="+mj-ea"/>
                <a:cs typeface="+mj-cs"/>
              </a:rPr>
              <a:t>ca</a:t>
            </a:r>
            <a:r>
              <a:rPr lang="en-US" altLang="ja-JP" sz="13200" noProof="0" dirty="0" err="1">
                <a:solidFill>
                  <a:srgbClr val="FF0000"/>
                </a:solidFill>
                <a:latin typeface="NCGothic" pitchFamily="50" charset="0"/>
                <a:ea typeface="+mj-ea"/>
                <a:cs typeface="+mj-cs"/>
              </a:rPr>
              <a:t>k</a:t>
            </a:r>
            <a:r>
              <a:rPr lang="en-US" altLang="ja-JP" sz="13200" dirty="0">
                <a:latin typeface="NCGothic" pitchFamily="50" charset="0"/>
              </a:rPr>
              <a:t>e</a:t>
            </a:r>
            <a:endParaRPr kumimoji="1" lang="ja-JP" altLang="en-US" sz="1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CGothic" pitchFamily="50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41474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04664"/>
            <a:ext cx="4862817" cy="3912095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ja-JP" sz="13200" noProof="0" dirty="0" err="1">
                <a:latin typeface="NCGothic" pitchFamily="50" charset="0"/>
                <a:ea typeface="+mj-ea"/>
                <a:cs typeface="+mj-cs"/>
              </a:rPr>
              <a:t>ca</a:t>
            </a:r>
            <a:r>
              <a:rPr lang="en-US" altLang="ja-JP" sz="13200" noProof="0" dirty="0" err="1">
                <a:solidFill>
                  <a:srgbClr val="FF0000"/>
                </a:solidFill>
                <a:latin typeface="NCGothic" pitchFamily="50" charset="0"/>
                <a:ea typeface="+mj-ea"/>
                <a:cs typeface="+mj-cs"/>
              </a:rPr>
              <a:t>k</a:t>
            </a:r>
            <a:r>
              <a:rPr lang="en-US" altLang="ja-JP" sz="13200" dirty="0">
                <a:latin typeface="NCGothic" pitchFamily="50" charset="0"/>
              </a:rPr>
              <a:t>e</a:t>
            </a:r>
            <a:endParaRPr kumimoji="1" lang="ja-JP" altLang="en-US" sz="1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CGothic" pitchFamily="50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767386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5696" y="332656"/>
            <a:ext cx="5890087" cy="4417565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c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ity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CGothic" pitchFamily="50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D151E9-B47B-98B9-64B9-523B29CF5E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42563B4A-E5C2-DB27-CA2D-B78E874A56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0305" y="0"/>
            <a:ext cx="4435356" cy="4401107"/>
          </a:xfrm>
          <a:prstGeom prst="rect">
            <a:avLst/>
          </a:prstGeom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EA0DCEA0-C48D-E6DB-0467-ABF42A0DC7BD}"/>
              </a:ext>
            </a:extLst>
          </p:cNvPr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pen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c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il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CGothic" pitchFamily="50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789116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3728" y="-387424"/>
            <a:ext cx="5463851" cy="5472607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g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uitar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CGothic" pitchFamily="50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912" y="0"/>
            <a:ext cx="5868142" cy="4401107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b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a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g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CGothic" pitchFamily="50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02" b="27579"/>
          <a:stretch>
            <a:fillRect/>
          </a:stretch>
        </p:blipFill>
        <p:spPr>
          <a:xfrm>
            <a:off x="1768689" y="285400"/>
            <a:ext cx="5606622" cy="4270976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g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em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CGothic" pitchFamily="50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5817B4-4113-81D1-3FD5-A7873C882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9B8DE285-D7A7-6868-8A22-607EF63895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98" r="33304" b="58450"/>
          <a:stretch>
            <a:fillRect/>
          </a:stretch>
        </p:blipFill>
        <p:spPr>
          <a:xfrm>
            <a:off x="2915816" y="453044"/>
            <a:ext cx="3739415" cy="3935688"/>
          </a:xfrm>
          <a:prstGeom prst="rect">
            <a:avLst/>
          </a:prstGeom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EA75E711-92DB-F14A-0240-706200EAA7D5}"/>
              </a:ext>
            </a:extLst>
          </p:cNvPr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g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iraffe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CGothic" pitchFamily="50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26400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1670" y="291418"/>
            <a:ext cx="5532178" cy="4149134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y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acht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CGothic" pitchFamily="50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216FFB-7CA4-A51A-F653-D5593AD4E6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7157C10F-0CA6-45B0-C232-D92848B2C6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91261" y="291418"/>
            <a:ext cx="4296963" cy="3704279"/>
          </a:xfrm>
          <a:prstGeom prst="rect">
            <a:avLst/>
          </a:prstGeom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CA05500E-45AE-F18C-98EF-99B658620999}"/>
              </a:ext>
            </a:extLst>
          </p:cNvPr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y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ogurt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CGothic" pitchFamily="50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773429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7704" y="0"/>
            <a:ext cx="4903641" cy="4903641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cand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y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CGothic" pitchFamily="50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17562C-D430-5204-F243-74B8104F8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0632A302-4EA8-D8ED-8A6A-8D6C6E2099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38535" y="620688"/>
            <a:ext cx="4066929" cy="4066929"/>
          </a:xfrm>
          <a:prstGeom prst="rect">
            <a:avLst/>
          </a:prstGeom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F2788712-155A-E0F8-3F62-26C70BB36A94}"/>
              </a:ext>
            </a:extLst>
          </p:cNvPr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cherr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y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CGothic" pitchFamily="50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03330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0AEE0A-272D-1FB1-FDD0-554E66862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D6050F9F-8662-A163-AC54-729F827396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1680" y="260648"/>
            <a:ext cx="5760640" cy="4320479"/>
          </a:xfrm>
          <a:prstGeom prst="rect">
            <a:avLst/>
          </a:prstGeom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2312428F-8DC6-DB2A-BAD6-34FC22BEACD5}"/>
              </a:ext>
            </a:extLst>
          </p:cNvPr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ja-JP" sz="13200" dirty="0">
                <a:solidFill>
                  <a:srgbClr val="FF0000"/>
                </a:solidFill>
                <a:latin typeface="NCGothic" pitchFamily="50" charset="0"/>
                <a:ea typeface="+mj-ea"/>
                <a:cs typeface="+mj-cs"/>
              </a:rPr>
              <a:t>q</a:t>
            </a:r>
            <a:r>
              <a:rPr lang="en-US" altLang="ja-JP" sz="13200" dirty="0">
                <a:latin typeface="NCGothic" pitchFamily="50" charset="0"/>
              </a:rPr>
              <a:t>uiz</a:t>
            </a:r>
            <a:endParaRPr kumimoji="1" lang="ja-JP" altLang="en-US" sz="1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CGothic" pitchFamily="50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918010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ABD5B7-6737-7111-2E16-57A95B07D2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C71BF43-A2D7-43D9-0D05-1AEACA4EEF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9600" dirty="0">
                <a:latin typeface="NCGothic" pitchFamily="50" charset="0"/>
              </a:rPr>
              <a:t>基本の発音</a:t>
            </a:r>
            <a:br>
              <a:rPr kumimoji="1" lang="en-US" altLang="ja-JP" sz="9600" dirty="0">
                <a:latin typeface="NCGothic" pitchFamily="50" charset="0"/>
              </a:rPr>
            </a:br>
            <a:r>
              <a:rPr kumimoji="1" lang="ja-JP" altLang="en-US" sz="5400" dirty="0">
                <a:latin typeface="NCGothic" pitchFamily="50" charset="0"/>
              </a:rPr>
              <a:t>（</a:t>
            </a:r>
            <a:r>
              <a:rPr lang="ja-JP" altLang="en-US" sz="5400" dirty="0">
                <a:latin typeface="NCGothic" pitchFamily="50" charset="0"/>
              </a:rPr>
              <a:t>子音：その他・複合子音</a:t>
            </a:r>
            <a:r>
              <a:rPr kumimoji="1" lang="ja-JP" altLang="en-US" sz="5400" dirty="0">
                <a:latin typeface="NCGothic" pitchFamily="50" charset="0"/>
              </a:rPr>
              <a:t>）</a:t>
            </a:r>
            <a:endParaRPr kumimoji="1" lang="ja-JP" altLang="en-US" sz="9600" dirty="0">
              <a:latin typeface="NCGothic" pitchFamily="50" charset="0"/>
            </a:endParaRP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24D1FC66-9CBF-D5CA-D9AE-8FFCCD7874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365104"/>
            <a:ext cx="6400800" cy="1752600"/>
          </a:xfrm>
        </p:spPr>
        <p:txBody>
          <a:bodyPr/>
          <a:lstStyle/>
          <a:p>
            <a:r>
              <a:rPr kumimoji="1" lang="ja-JP" altLang="en-US" dirty="0"/>
              <a:t>発音ができるようにして</a:t>
            </a:r>
            <a:endParaRPr kumimoji="1" lang="en-US" altLang="ja-JP" dirty="0"/>
          </a:p>
          <a:p>
            <a:r>
              <a:rPr kumimoji="1" lang="ja-JP" altLang="en-US" dirty="0"/>
              <a:t>単語を覚えやすく</a:t>
            </a:r>
          </a:p>
        </p:txBody>
      </p:sp>
    </p:spTree>
    <p:extLst>
      <p:ext uri="{BB962C8B-B14F-4D97-AF65-F5344CB8AC3E}">
        <p14:creationId xmlns:p14="http://schemas.microsoft.com/office/powerpoint/2010/main" val="2017831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FA94FE-B9BC-485F-0DFA-E0462EF4C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62848F95-3B2F-9D91-04A8-C4436AE9CA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7702" y="188640"/>
            <a:ext cx="2488596" cy="4608512"/>
          </a:xfrm>
          <a:prstGeom prst="rect">
            <a:avLst/>
          </a:prstGeom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50FCAEE2-21D8-481D-429D-B5709B7E6B50}"/>
              </a:ext>
            </a:extLst>
          </p:cNvPr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ja-JP" sz="13200" noProof="0" dirty="0">
                <a:solidFill>
                  <a:srgbClr val="FF0000"/>
                </a:solidFill>
                <a:latin typeface="NCGothic" pitchFamily="50" charset="0"/>
                <a:ea typeface="+mj-ea"/>
                <a:cs typeface="+mj-cs"/>
              </a:rPr>
              <a:t>q</a:t>
            </a:r>
            <a:r>
              <a:rPr lang="en-US" altLang="ja-JP" sz="13200" dirty="0" err="1">
                <a:latin typeface="NCGothic" pitchFamily="50" charset="0"/>
              </a:rPr>
              <a:t>ueen</a:t>
            </a:r>
            <a:endParaRPr kumimoji="1" lang="ja-JP" altLang="en-US" sz="1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CGothic" pitchFamily="50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99034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3200" dirty="0">
                <a:solidFill>
                  <a:srgbClr val="FF0000"/>
                </a:solidFill>
                <a:latin typeface="NCGothic" pitchFamily="50" charset="0"/>
                <a:ea typeface="+mj-ea"/>
                <a:cs typeface="+mj-cs"/>
              </a:rPr>
              <a:t>k</a:t>
            </a:r>
            <a:r>
              <a:rPr lang="en-US" altLang="ja-JP" sz="13200" dirty="0">
                <a:latin typeface="NCGothic" pitchFamily="50" charset="0"/>
                <a:ea typeface="+mj-ea"/>
                <a:cs typeface="+mj-cs"/>
              </a:rPr>
              <a:t>ey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CGothic" pitchFamily="50" charset="0"/>
              <a:ea typeface="+mj-ea"/>
              <a:cs typeface="+mj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EF3A8C1-8D4D-4B6F-B814-6692D29F42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51720" y="188640"/>
            <a:ext cx="5040560" cy="3780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865EF5-448C-DE8F-5344-F8080DEF3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>
            <a:extLst>
              <a:ext uri="{FF2B5EF4-FFF2-40B4-BE49-F238E27FC236}">
                <a16:creationId xmlns:a16="http://schemas.microsoft.com/office/drawing/2014/main" id="{BDB4C0E9-6633-C1C3-2831-D8B1BB05B35C}"/>
              </a:ext>
            </a:extLst>
          </p:cNvPr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3200" dirty="0">
                <a:solidFill>
                  <a:srgbClr val="FF0000"/>
                </a:solidFill>
                <a:latin typeface="NCGothic" pitchFamily="50" charset="0"/>
                <a:ea typeface="+mj-ea"/>
                <a:cs typeface="+mj-cs"/>
              </a:rPr>
              <a:t>k</a:t>
            </a:r>
            <a:r>
              <a:rPr lang="en-US" altLang="ja-JP" sz="13200" dirty="0">
                <a:latin typeface="NCGothic" pitchFamily="50" charset="0"/>
                <a:ea typeface="+mj-ea"/>
                <a:cs typeface="+mj-cs"/>
              </a:rPr>
              <a:t>ing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CGothic" pitchFamily="50" charset="0"/>
              <a:ea typeface="+mj-ea"/>
              <a:cs typeface="+mj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52D726C-5B85-6356-F20D-F3BDC71B1E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05465" y="28732"/>
            <a:ext cx="3333070" cy="47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0958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53371" y="13387"/>
            <a:ext cx="3237258" cy="4581129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clo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ck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CGothic" pitchFamily="50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44F8AE-ED50-245D-8631-40F8703DDA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19D5118-52F3-401A-41E5-28A746F45A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8285" y="27397"/>
            <a:ext cx="4786981" cy="4786981"/>
          </a:xfrm>
          <a:prstGeom prst="rect">
            <a:avLst/>
          </a:prstGeom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F7F8D1C2-8CD6-784F-D5D2-4677CC5C1AB5}"/>
              </a:ext>
            </a:extLst>
          </p:cNvPr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du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ck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CGothic" pitchFamily="50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57287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82</Words>
  <Application>Microsoft Office PowerPoint</Application>
  <PresentationFormat>画面に合わせる (4:3)</PresentationFormat>
  <Paragraphs>46</Paragraphs>
  <Slides>40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40</vt:i4>
      </vt:variant>
    </vt:vector>
  </HeadingPairs>
  <TitlesOfParts>
    <vt:vector size="45" baseType="lpstr">
      <vt:lpstr>游ゴシック</vt:lpstr>
      <vt:lpstr>Arial</vt:lpstr>
      <vt:lpstr>Calibri</vt:lpstr>
      <vt:lpstr>NCGothic</vt:lpstr>
      <vt:lpstr>Office テーマ</vt:lpstr>
      <vt:lpstr>基本の発音 （子音：その他・複合子音）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基本の発音 （子音：その他・複合子音）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phonics</dc:title>
  <dc:creator>春日秀紀</dc:creator>
  <cp:lastModifiedBy>秀紀 春日</cp:lastModifiedBy>
  <cp:revision>20</cp:revision>
  <dcterms:created xsi:type="dcterms:W3CDTF">2015-04-20T01:34:26Z</dcterms:created>
  <dcterms:modified xsi:type="dcterms:W3CDTF">2025-08-12T05:31:35Z</dcterms:modified>
</cp:coreProperties>
</file>