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handoutMasterIdLst>
    <p:handoutMasterId r:id="rId28"/>
  </p:handoutMasterIdLst>
  <p:sldIdLst>
    <p:sldId id="442" r:id="rId2"/>
    <p:sldId id="259" r:id="rId3"/>
    <p:sldId id="257" r:id="rId4"/>
    <p:sldId id="258" r:id="rId5"/>
    <p:sldId id="295" r:id="rId6"/>
    <p:sldId id="260" r:id="rId7"/>
    <p:sldId id="261" r:id="rId8"/>
    <p:sldId id="263" r:id="rId9"/>
    <p:sldId id="265" r:id="rId10"/>
    <p:sldId id="296" r:id="rId11"/>
    <p:sldId id="297" r:id="rId12"/>
    <p:sldId id="311" r:id="rId13"/>
    <p:sldId id="451" r:id="rId14"/>
    <p:sldId id="290" r:id="rId15"/>
    <p:sldId id="291" r:id="rId16"/>
    <p:sldId id="300" r:id="rId17"/>
    <p:sldId id="303" r:id="rId18"/>
    <p:sldId id="304" r:id="rId19"/>
    <p:sldId id="445" r:id="rId20"/>
    <p:sldId id="449" r:id="rId21"/>
    <p:sldId id="447" r:id="rId22"/>
    <p:sldId id="443" r:id="rId23"/>
    <p:sldId id="444" r:id="rId24"/>
    <p:sldId id="298" r:id="rId25"/>
    <p:sldId id="450" r:id="rId26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81566" autoAdjust="0"/>
  </p:normalViewPr>
  <p:slideViewPr>
    <p:cSldViewPr>
      <p:cViewPr varScale="1">
        <p:scale>
          <a:sx n="90" d="100"/>
          <a:sy n="90" d="100"/>
        </p:scale>
        <p:origin x="22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75A6-CE76-4943-84C9-50235893A108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1FED-01B1-4D6F-9CF8-921EBDD5A2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26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CE30-1791-49D9-A0F6-211D7FC541CC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445F-6D6D-4F92-8C62-BF06652288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6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4CAC1-9AA6-43F0-BA4C-C7E06B72ABD1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157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27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37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53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毎年更新する必要がある部分です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90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5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毎年更新する必要がある部分です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54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9917-CDF4-2845-D0D1-0653CEE90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8F22E6-8801-17F7-CA72-0BDC781B4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1C040C-AC82-D44C-9B73-AE8B9CD97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A85C3D-1843-D3BE-05E7-DFE81139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4CAC1-9AA6-43F0-BA4C-C7E06B72ABD1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257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Which</a:t>
            </a:r>
            <a:r>
              <a:rPr kumimoji="1" lang="en-US" altLang="ja-JP" baseline="0" dirty="0"/>
              <a:t> do you want to say?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2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状態動詞：進行形の意味がもともと入っている動詞と考えてください。</a:t>
            </a:r>
            <a:r>
              <a:rPr kumimoji="1" lang="en-US" altLang="ja-JP" dirty="0"/>
              <a:t>Be</a:t>
            </a:r>
            <a:r>
              <a:rPr kumimoji="1" lang="ja-JP" altLang="en-US" dirty="0"/>
              <a:t>動詞も状態動詞なので練習中に入れてあります。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0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毎年更新する必要がある部分です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13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9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E5A67-F6C4-0D64-64AB-B5D30890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5F5F91-65CD-508F-84F9-DACB337CA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CCF2CB-41D3-EDDB-7872-8FF2E3490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A48478-45AC-F0B3-423C-86AA9ABC2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4CAC1-9AA6-43F0-BA4C-C7E06B72ABD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453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62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毎年更新する必要がある部分です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30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毎年更新する必要がある部分です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445F-6D6D-4F92-8C62-BF066522883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98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21F0-C3CB-4E40-98A4-00932A23C780}" type="datetimeFigureOut">
              <a:rPr kumimoji="1" lang="ja-JP" altLang="en-US" smtClean="0"/>
              <a:pPr/>
              <a:t>2025/8/11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331640" y="1844824"/>
            <a:ext cx="6480720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4000" b="1" dirty="0">
                <a:latin typeface="Century Schoolbook" panose="02040604050505020304" pitchFamily="18" charset="0"/>
              </a:rPr>
              <a:t>Present Perfect</a:t>
            </a:r>
          </a:p>
          <a:p>
            <a:pPr marL="0" indent="0" algn="ctr">
              <a:buNone/>
            </a:pPr>
            <a:r>
              <a:rPr lang="en-US" altLang="ja-JP" sz="6600" b="1" dirty="0">
                <a:latin typeface="Century Schoolbook" panose="02040604050505020304" pitchFamily="18" charset="0"/>
              </a:rPr>
              <a:t>Continuation</a:t>
            </a:r>
          </a:p>
          <a:p>
            <a:pPr marL="0" indent="0" algn="ctr">
              <a:buNone/>
            </a:pPr>
            <a:r>
              <a:rPr kumimoji="1" lang="en-US" altLang="ja-JP" sz="5400" b="1" dirty="0">
                <a:latin typeface="Century Schoolbook" panose="02040604050505020304" pitchFamily="18" charset="0"/>
              </a:rPr>
              <a:t>(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現在完了形　継続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)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1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 flipH="1">
            <a:off x="1331640" y="1008112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 flipH="1">
            <a:off x="1403648" y="2276872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07904" y="836712"/>
            <a:ext cx="357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loved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you.</a:t>
            </a:r>
            <a:endParaRPr lang="ja-JP" altLang="en-US" sz="4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872954" y="1008112"/>
            <a:ext cx="57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 flipH="1">
            <a:off x="1866258" y="980728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 flipH="1">
            <a:off x="2946378" y="980728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24882" y="1224136"/>
            <a:ext cx="3369568" cy="1886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1362" y="476672"/>
            <a:ext cx="880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過去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629522" y="476672"/>
            <a:ext cx="532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今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39480" y="499319"/>
            <a:ext cx="880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未来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20849608">
            <a:off x="467169" y="931805"/>
            <a:ext cx="864846" cy="756342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entury Schoolbook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707904" y="2227511"/>
            <a:ext cx="5141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have loved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you.</a:t>
            </a:r>
            <a:endParaRPr lang="ja-JP" altLang="en-US" sz="4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 flipH="1">
            <a:off x="899592" y="2276872"/>
            <a:ext cx="57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 flipH="1">
            <a:off x="1892896" y="2249488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 flipH="1">
            <a:off x="2973016" y="2249488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251520" y="2492896"/>
            <a:ext cx="3369568" cy="1886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8000" y="1768457"/>
            <a:ext cx="880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過去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656160" y="1768457"/>
            <a:ext cx="532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今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566118" y="1791104"/>
            <a:ext cx="880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未来</a:t>
            </a: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 rot="20849608">
            <a:off x="540076" y="2163715"/>
            <a:ext cx="791039" cy="756562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entury Schoolbook" pitchFamily="18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 rot="20849608">
            <a:off x="900117" y="2163715"/>
            <a:ext cx="791039" cy="756562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entury Schoolbook" pitchFamily="18" charset="0"/>
            </a:endParaRPr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 rot="20849608">
            <a:off x="1260156" y="2163715"/>
            <a:ext cx="791039" cy="756562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entury Schoolbook" pitchFamily="18" charset="0"/>
            </a:endParaRPr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 rot="20849608">
            <a:off x="1497291" y="2009786"/>
            <a:ext cx="964842" cy="97057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entury Schoolbook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-36514" y="-99392"/>
            <a:ext cx="8670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dirty="0">
                <a:ln w="18000">
                  <a:noFill/>
                  <a:prstDash val="solid"/>
                  <a:miter lim="800000"/>
                </a:ln>
                <a:effectLst/>
                <a:latin typeface="Century Schoolbook" pitchFamily="18" charset="0"/>
              </a:rPr>
              <a:t>現在完了形（継続用法）　</a:t>
            </a:r>
            <a:r>
              <a:rPr lang="en-US" altLang="ja-JP" sz="3600" b="1" cap="none" spc="0" dirty="0">
                <a:ln w="18000">
                  <a:noFill/>
                  <a:prstDash val="solid"/>
                  <a:miter lim="800000"/>
                </a:ln>
                <a:effectLst/>
                <a:latin typeface="Century Schoolbook" pitchFamily="18" charset="0"/>
              </a:rPr>
              <a:t>have + </a:t>
            </a:r>
            <a:r>
              <a:rPr lang="ja-JP" altLang="en-US" sz="3600" b="1" cap="none" spc="0" dirty="0">
                <a:ln w="18000">
                  <a:noFill/>
                  <a:prstDash val="solid"/>
                  <a:miter lim="800000"/>
                </a:ln>
                <a:effectLst/>
                <a:latin typeface="Century Schoolbook" pitchFamily="18" charset="0"/>
              </a:rPr>
              <a:t>過去分詞</a:t>
            </a:r>
            <a:endParaRPr lang="en-US" altLang="ja-JP" sz="3600" b="1" cap="none" spc="0" dirty="0">
              <a:ln w="18000">
                <a:noFill/>
                <a:prstDash val="solid"/>
                <a:miter lim="800000"/>
              </a:ln>
              <a:effectLst/>
              <a:latin typeface="Century Schoolbook" pitchFamily="18" charset="0"/>
            </a:endParaRPr>
          </a:p>
        </p:txBody>
      </p:sp>
      <p:pic>
        <p:nvPicPr>
          <p:cNvPr id="51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908720"/>
            <a:ext cx="818464" cy="980939"/>
          </a:xfrm>
          <a:prstGeom prst="rect">
            <a:avLst/>
          </a:prstGeom>
          <a:noFill/>
        </p:spPr>
      </p:pic>
      <p:sp>
        <p:nvSpPr>
          <p:cNvPr id="52" name="Freeform 891"/>
          <p:cNvSpPr>
            <a:spLocks/>
          </p:cNvSpPr>
          <p:nvPr/>
        </p:nvSpPr>
        <p:spPr bwMode="auto">
          <a:xfrm flipH="1">
            <a:off x="8316416" y="548680"/>
            <a:ext cx="648072" cy="1368152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4283968" y="2875583"/>
            <a:ext cx="3024336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>
            <a:off x="2232127" y="7354134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-8649" y="2996952"/>
            <a:ext cx="9144000" cy="3850687"/>
          </a:xfrm>
          <a:prstGeom prst="roundRect">
            <a:avLst>
              <a:gd name="adj" fmla="val 5446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2411760" y="4221088"/>
            <a:ext cx="2808312" cy="7200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53482" y="3475743"/>
            <a:ext cx="9105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①過去から現在にかけてのことを表すときに現在完了形を使います。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</a:rPr>
              <a:t>    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最終的に、「今」のことに重点が置かれています。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5220071" y="4374396"/>
            <a:ext cx="28083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</a:rPr>
              <a:t>の形で表現します。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-26678" y="2929303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2483768" y="4149080"/>
            <a:ext cx="9781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have</a:t>
            </a:r>
          </a:p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(h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as)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35496" y="5013176"/>
            <a:ext cx="9315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②日本語では過去と現在完了の区別ははっきりしていないので注意。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　  「～た」は、その時々によって過去か、現在完了かは異なります。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　　そのため、訳のときには「（ずっと）～です。」としておこう。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　  英語では、過去は過去、現在完了は現在完了です。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406821" y="4359013"/>
            <a:ext cx="2040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現在完了形は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347864" y="4365104"/>
            <a:ext cx="16962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+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過去分詞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5682081" y="4723983"/>
            <a:ext cx="32824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</a:rPr>
              <a:t>※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has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は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</a:rPr>
              <a:t>3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</a:rPr>
              <a:t>人称単数のとき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999C245-8276-4913-BD6A-6EB4E0EF6337}"/>
              </a:ext>
            </a:extLst>
          </p:cNvPr>
          <p:cNvSpPr/>
          <p:nvPr/>
        </p:nvSpPr>
        <p:spPr>
          <a:xfrm>
            <a:off x="8649" y="6467852"/>
            <a:ext cx="8810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</a:rPr>
              <a:t>③継続用法で使える動詞は基本的に動作ではない状態動詞です。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8" grpId="0"/>
      <p:bldP spid="10" grpId="0" animBg="1"/>
      <p:bldP spid="11" grpId="0" animBg="1"/>
      <p:bldP spid="12" grpId="0" animBg="1"/>
      <p:bldP spid="9" grpId="0" animBg="1"/>
      <p:bldP spid="14" grpId="0"/>
      <p:bldP spid="15" grpId="0"/>
      <p:bldP spid="16" grpId="0"/>
      <p:bldP spid="19" grpId="0" animBg="1"/>
      <p:bldP spid="46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30" grpId="0" animBg="1"/>
      <p:bldP spid="42" grpId="0" animBg="1"/>
      <p:bldP spid="43" grpId="0" animBg="1"/>
      <p:bldP spid="44" grpId="0" animBg="1"/>
      <p:bldP spid="50" grpId="0"/>
      <p:bldP spid="52" grpId="0" animBg="1"/>
      <p:bldP spid="55" grpId="0" animBg="1"/>
      <p:bldP spid="77" grpId="0" animBg="1"/>
      <p:bldP spid="79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5981829" y="4265994"/>
            <a:ext cx="2880320" cy="1584176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71" name="正方形/長方形 70"/>
          <p:cNvSpPr/>
          <p:nvPr/>
        </p:nvSpPr>
        <p:spPr>
          <a:xfrm flipH="1">
            <a:off x="2051720" y="1844824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32378" y="-25643"/>
            <a:ext cx="7992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現在完了形</a:t>
            </a:r>
            <a:r>
              <a:rPr lang="en-US" altLang="ja-JP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(</a:t>
            </a:r>
            <a:r>
              <a:rPr lang="ja-JP" altLang="en-US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継続</a:t>
            </a:r>
            <a:r>
              <a:rPr lang="en-US" altLang="ja-JP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)</a:t>
            </a:r>
            <a:r>
              <a:rPr lang="ja-JP" altLang="en-US" sz="3200" b="1" dirty="0" err="1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で</a:t>
            </a:r>
            <a:r>
              <a:rPr lang="ja-JP" altLang="en-US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よく使われる</a:t>
            </a:r>
            <a:r>
              <a:rPr lang="en-US" altLang="ja-JP" sz="32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for</a:t>
            </a:r>
            <a:r>
              <a:rPr lang="ja-JP" altLang="en-US" sz="32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と</a:t>
            </a:r>
            <a:r>
              <a:rPr lang="en-US" altLang="ja-JP" sz="32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since</a:t>
            </a:r>
            <a:endParaRPr lang="en-US" altLang="ja-JP" sz="3200" b="1" cap="none" spc="0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-94734" y="476672"/>
            <a:ext cx="8339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have loved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you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for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two years.</a:t>
            </a:r>
            <a:endParaRPr lang="ja-JP" altLang="en-US" sz="40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 flipH="1">
            <a:off x="827584" y="1844824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 flipH="1">
            <a:off x="3275856" y="1844824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 flipH="1">
            <a:off x="4788024" y="1844824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61" name="右矢印 60"/>
          <p:cNvSpPr/>
          <p:nvPr/>
        </p:nvSpPr>
        <p:spPr>
          <a:xfrm>
            <a:off x="179512" y="2060848"/>
            <a:ext cx="5472608" cy="3600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82104" y="1196752"/>
            <a:ext cx="1188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過去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2970201" y="1196752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今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4170535" y="1219399"/>
            <a:ext cx="1188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未来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20849608">
            <a:off x="703237" y="17377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 rot="20849608">
            <a:off x="2673227" y="1544245"/>
            <a:ext cx="1349274" cy="1232586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73" name="左中かっこ 72"/>
          <p:cNvSpPr/>
          <p:nvPr/>
        </p:nvSpPr>
        <p:spPr>
          <a:xfrm rot="16200000">
            <a:off x="1259632" y="2276872"/>
            <a:ext cx="504056" cy="1224136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74" name="左中かっこ 73"/>
          <p:cNvSpPr/>
          <p:nvPr/>
        </p:nvSpPr>
        <p:spPr>
          <a:xfrm rot="16200000">
            <a:off x="2483768" y="2276873"/>
            <a:ext cx="504056" cy="1224136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635694" y="2967335"/>
            <a:ext cx="1560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one year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2147862" y="2967335"/>
            <a:ext cx="1560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one year</a:t>
            </a:r>
          </a:p>
        </p:txBody>
      </p:sp>
      <p:sp>
        <p:nvSpPr>
          <p:cNvPr id="78" name="Freeform 15"/>
          <p:cNvSpPr>
            <a:spLocks/>
          </p:cNvSpPr>
          <p:nvPr/>
        </p:nvSpPr>
        <p:spPr bwMode="auto">
          <a:xfrm rot="20849608">
            <a:off x="1351309" y="1703303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auto">
          <a:xfrm rot="20849608">
            <a:off x="1927372" y="1703303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180725" y="1251627"/>
            <a:ext cx="2638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for + </a:t>
            </a:r>
            <a:r>
              <a:rPr lang="ja-JP" altLang="en-US" sz="3200" b="1" cap="none" spc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期間</a:t>
            </a:r>
            <a:endParaRPr lang="en-US" altLang="ja-JP" sz="3600" b="1" cap="none" spc="0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300192" y="1843083"/>
            <a:ext cx="14276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＊～間</a:t>
            </a:r>
            <a:endParaRPr lang="en-US" altLang="ja-JP" sz="2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3" name="正方形/長方形 82"/>
          <p:cNvSpPr/>
          <p:nvPr/>
        </p:nvSpPr>
        <p:spPr>
          <a:xfrm flipH="1">
            <a:off x="2051720" y="4625841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07503" y="3257689"/>
            <a:ext cx="7539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have loved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you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since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2023.</a:t>
            </a:r>
            <a:endParaRPr lang="ja-JP" altLang="en-US" sz="40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 flipH="1">
            <a:off x="827584" y="4625841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 flipH="1">
            <a:off x="3275856" y="4625841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87" name="正方形/長方形 86"/>
          <p:cNvSpPr/>
          <p:nvPr/>
        </p:nvSpPr>
        <p:spPr>
          <a:xfrm flipH="1">
            <a:off x="4788024" y="4625841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88" name="右矢印 87"/>
          <p:cNvSpPr/>
          <p:nvPr/>
        </p:nvSpPr>
        <p:spPr>
          <a:xfrm>
            <a:off x="179512" y="4841865"/>
            <a:ext cx="5472608" cy="3600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itchFamily="18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282104" y="3977769"/>
            <a:ext cx="1188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過去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2970201" y="3977769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今</a:t>
            </a:r>
          </a:p>
        </p:txBody>
      </p:sp>
      <p:sp>
        <p:nvSpPr>
          <p:cNvPr id="91" name="正方形/長方形 90"/>
          <p:cNvSpPr/>
          <p:nvPr/>
        </p:nvSpPr>
        <p:spPr>
          <a:xfrm>
            <a:off x="4170535" y="4000416"/>
            <a:ext cx="1188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未来</a:t>
            </a:r>
          </a:p>
        </p:txBody>
      </p:sp>
      <p:sp>
        <p:nvSpPr>
          <p:cNvPr id="92" name="Freeform 15"/>
          <p:cNvSpPr>
            <a:spLocks/>
          </p:cNvSpPr>
          <p:nvPr/>
        </p:nvSpPr>
        <p:spPr bwMode="auto">
          <a:xfrm rot="20849608">
            <a:off x="703237" y="4518813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93" name="Freeform 15"/>
          <p:cNvSpPr>
            <a:spLocks/>
          </p:cNvSpPr>
          <p:nvPr/>
        </p:nvSpPr>
        <p:spPr bwMode="auto">
          <a:xfrm rot="20849608">
            <a:off x="2673227" y="4325262"/>
            <a:ext cx="1349274" cy="1232586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425867" y="5316304"/>
            <a:ext cx="889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2023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1633846" y="5316304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20254</a:t>
            </a:r>
          </a:p>
        </p:txBody>
      </p:sp>
      <p:sp>
        <p:nvSpPr>
          <p:cNvPr id="98" name="Freeform 15"/>
          <p:cNvSpPr>
            <a:spLocks/>
          </p:cNvSpPr>
          <p:nvPr/>
        </p:nvSpPr>
        <p:spPr bwMode="auto">
          <a:xfrm rot="20849608">
            <a:off x="1351309" y="4484320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99" name="Freeform 15"/>
          <p:cNvSpPr>
            <a:spLocks/>
          </p:cNvSpPr>
          <p:nvPr/>
        </p:nvSpPr>
        <p:spPr bwMode="auto">
          <a:xfrm rot="20849608">
            <a:off x="1927372" y="4484320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entury Schoolbook" pitchFamily="18" charset="0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940152" y="4193793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since +</a:t>
            </a:r>
            <a:r>
              <a:rPr lang="ja-JP" altLang="en-US" sz="2400" b="1" cap="none" spc="0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ある時点</a:t>
            </a:r>
            <a:endParaRPr lang="en-US" altLang="ja-JP" sz="3600" b="1" cap="none" spc="0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6156176" y="4841865"/>
            <a:ext cx="280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＊～以来、～から</a:t>
            </a:r>
            <a:endParaRPr lang="en-US" altLang="ja-JP" sz="2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874139" y="5316304"/>
            <a:ext cx="889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2025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6156176" y="5273913"/>
            <a:ext cx="280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＊文</a:t>
            </a:r>
            <a:r>
              <a:rPr lang="ja-JP" altLang="en-US" sz="2400" b="1" cap="none" spc="0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が続く時もある</a:t>
            </a:r>
            <a:endParaRPr lang="en-US" altLang="ja-JP" sz="2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179512" y="5633953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I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have loved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you </a:t>
            </a:r>
          </a:p>
          <a:p>
            <a:pPr algn="r"/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since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I met you</a:t>
            </a:r>
            <a:r>
              <a:rPr lang="ja-JP" altLang="en-US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40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for the first time.</a:t>
            </a:r>
            <a:endParaRPr lang="ja-JP" altLang="en-US" sz="40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902697" y="1218120"/>
            <a:ext cx="2916324" cy="1604039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5F61C78-13AF-4904-83B3-75037ED2CA31}"/>
              </a:ext>
            </a:extLst>
          </p:cNvPr>
          <p:cNvSpPr/>
          <p:nvPr/>
        </p:nvSpPr>
        <p:spPr>
          <a:xfrm>
            <a:off x="6300192" y="2233027"/>
            <a:ext cx="2219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＊</a:t>
            </a:r>
            <a:r>
              <a:rPr lang="ja-JP" altLang="en-US" sz="2400" b="1" dirty="0">
                <a:ln w="18000">
                  <a:noFill/>
                  <a:prstDash val="solid"/>
                  <a:miter lim="800000"/>
                </a:ln>
                <a:latin typeface="Century Schoolbook" pitchFamily="18" charset="0"/>
              </a:rPr>
              <a:t>～前から</a:t>
            </a:r>
            <a:endParaRPr lang="en-US" altLang="ja-JP" sz="2400" b="1" cap="none" spc="0" dirty="0">
              <a:ln w="18000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1" grpId="0" animBg="1"/>
      <p:bldP spid="43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6" grpId="0" animBg="1"/>
      <p:bldP spid="69" grpId="0" animBg="1"/>
      <p:bldP spid="73" grpId="0" animBg="1"/>
      <p:bldP spid="74" grpId="0" animBg="1"/>
      <p:bldP spid="75" grpId="0"/>
      <p:bldP spid="77" grpId="0"/>
      <p:bldP spid="78" grpId="0" animBg="1"/>
      <p:bldP spid="79" grpId="0" animBg="1"/>
      <p:bldP spid="81" grpId="0"/>
      <p:bldP spid="82" grpId="0"/>
      <p:bldP spid="83" grpId="0" animBg="1"/>
      <p:bldP spid="84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 animBg="1"/>
      <p:bldP spid="93" grpId="0" animBg="1"/>
      <p:bldP spid="96" grpId="0"/>
      <p:bldP spid="97" grpId="0"/>
      <p:bldP spid="98" grpId="0" animBg="1"/>
      <p:bldP spid="99" grpId="0" animBg="1"/>
      <p:bldP spid="101" grpId="0"/>
      <p:bldP spid="102" grpId="0"/>
      <p:bldP spid="103" grpId="0"/>
      <p:bldP spid="104" grpId="0"/>
      <p:bldP spid="105" grpId="0"/>
      <p:bldP spid="44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323528" y="957352"/>
          <a:ext cx="8424939" cy="5760639"/>
        </p:xfrm>
        <a:graphic>
          <a:graphicData uri="http://schemas.openxmlformats.org/drawingml/2006/table">
            <a:tbl>
              <a:tblPr/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9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話をするときに</a:t>
                      </a:r>
                      <a:endParaRPr lang="en-US" altLang="ja-JP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出てくる人</a:t>
                      </a: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単数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（１人、１つ）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複数</a:t>
                      </a:r>
                      <a:endParaRPr lang="en-US" alt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（２人以上、２つ以上）</a:t>
                      </a:r>
                      <a:endParaRPr 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１人称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話す人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２人称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聞く人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３人称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その他の</a:t>
                      </a:r>
                      <a:endParaRPr lang="en-US" alt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人や物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894979" y="2109480"/>
            <a:ext cx="457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10070" y="3837672"/>
            <a:ext cx="1426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24580" y="4989800"/>
            <a:ext cx="1172116" cy="1823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77541" y="2214587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07683" y="3837672"/>
            <a:ext cx="1426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58543" y="5421848"/>
            <a:ext cx="178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3927" y="2181488"/>
            <a:ext cx="1713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23927" y="3837672"/>
            <a:ext cx="1713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45660" y="5421848"/>
            <a:ext cx="12907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has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06540" y="2253496"/>
            <a:ext cx="1713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092279" y="3870771"/>
            <a:ext cx="1713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092279" y="5421848"/>
            <a:ext cx="1713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5245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Have </a:t>
            </a:r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の変化の復習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D120-9AB8-1610-0A21-3CAD65B10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387E8D9-7D5B-2298-7C19-585FC942FE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1640" y="1844824"/>
            <a:ext cx="6480720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4000" b="1" dirty="0">
                <a:latin typeface="Century Schoolbook" panose="02040604050505020304" pitchFamily="18" charset="0"/>
              </a:rPr>
              <a:t>Present Perfect</a:t>
            </a:r>
          </a:p>
          <a:p>
            <a:pPr marL="0" indent="0" algn="ctr">
              <a:buNone/>
            </a:pPr>
            <a:r>
              <a:rPr lang="en-US" altLang="ja-JP" sz="6600" b="1" dirty="0">
                <a:latin typeface="Century Schoolbook" panose="02040604050505020304" pitchFamily="18" charset="0"/>
              </a:rPr>
              <a:t>Continuation</a:t>
            </a:r>
          </a:p>
          <a:p>
            <a:pPr marL="0" indent="0" algn="ctr">
              <a:buNone/>
            </a:pPr>
            <a:r>
              <a:rPr kumimoji="1" lang="en-US" altLang="ja-JP" sz="5400" b="1" dirty="0">
                <a:latin typeface="Century Schoolbook" panose="02040604050505020304" pitchFamily="18" charset="0"/>
              </a:rPr>
              <a:t>(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現在完了形　継続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)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7" y="1730424"/>
            <a:ext cx="2484663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364668" y="683985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12978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 flipH="1">
            <a:off x="3672287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4896423" y="1226368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640859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1800079" y="2666528"/>
            <a:ext cx="5472608" cy="216024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中かっこ 47"/>
          <p:cNvSpPr/>
          <p:nvPr/>
        </p:nvSpPr>
        <p:spPr>
          <a:xfrm rot="16200000">
            <a:off x="2846161" y="3242593"/>
            <a:ext cx="504056" cy="1224136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中かっこ 48"/>
          <p:cNvSpPr/>
          <p:nvPr/>
        </p:nvSpPr>
        <p:spPr>
          <a:xfrm rot="16200000">
            <a:off x="4070297" y="3242594"/>
            <a:ext cx="504056" cy="1224136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455468" y="3933056"/>
            <a:ext cx="12984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one year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3707904" y="3933056"/>
            <a:ext cx="12984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one year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04135" y="4431423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3" name="グループ化 72"/>
          <p:cNvGrpSpPr/>
          <p:nvPr/>
        </p:nvGrpSpPr>
        <p:grpSpPr>
          <a:xfrm>
            <a:off x="2088111" y="1802432"/>
            <a:ext cx="1881469" cy="1872208"/>
            <a:chOff x="2088111" y="1802432"/>
            <a:chExt cx="1881469" cy="1872208"/>
          </a:xfrm>
        </p:grpSpPr>
        <p:pic>
          <p:nvPicPr>
            <p:cNvPr id="1133" name="Picture 109" descr="C:\Users\KASUGA_Hideki\AppData\Local\Microsoft\Windows\Temporary Internet Files\Content.IE5\NVS1ATHJ\MC90032695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8111" y="1874440"/>
              <a:ext cx="1881469" cy="1800200"/>
            </a:xfrm>
            <a:prstGeom prst="rect">
              <a:avLst/>
            </a:prstGeom>
            <a:noFill/>
          </p:spPr>
        </p:pic>
        <p:grpSp>
          <p:nvGrpSpPr>
            <p:cNvPr id="157" name="グループ化 156"/>
            <p:cNvGrpSpPr/>
            <p:nvPr/>
          </p:nvGrpSpPr>
          <p:grpSpPr>
            <a:xfrm>
              <a:off x="2232127" y="1802432"/>
              <a:ext cx="720080" cy="1080120"/>
              <a:chOff x="198926" y="2866694"/>
              <a:chExt cx="2191049" cy="3201444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387954" y="4432527"/>
                <a:ext cx="600096" cy="55822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0" y="1"/>
                  </a:cxn>
                  <a:cxn ang="0">
                    <a:pos x="34" y="6"/>
                  </a:cxn>
                  <a:cxn ang="0">
                    <a:pos x="41" y="14"/>
                  </a:cxn>
                  <a:cxn ang="0">
                    <a:pos x="52" y="23"/>
                  </a:cxn>
                  <a:cxn ang="0">
                    <a:pos x="64" y="33"/>
                  </a:cxn>
                  <a:cxn ang="0">
                    <a:pos x="80" y="45"/>
                  </a:cxn>
                  <a:cxn ang="0">
                    <a:pos x="99" y="58"/>
                  </a:cxn>
                  <a:cxn ang="0">
                    <a:pos x="122" y="70"/>
                  </a:cxn>
                  <a:cxn ang="0">
                    <a:pos x="147" y="82"/>
                  </a:cxn>
                  <a:cxn ang="0">
                    <a:pos x="175" y="93"/>
                  </a:cxn>
                  <a:cxn ang="0">
                    <a:pos x="207" y="104"/>
                  </a:cxn>
                  <a:cxn ang="0">
                    <a:pos x="243" y="112"/>
                  </a:cxn>
                  <a:cxn ang="0">
                    <a:pos x="281" y="118"/>
                  </a:cxn>
                  <a:cxn ang="0">
                    <a:pos x="324" y="121"/>
                  </a:cxn>
                  <a:cxn ang="0">
                    <a:pos x="369" y="121"/>
                  </a:cxn>
                  <a:cxn ang="0">
                    <a:pos x="418" y="118"/>
                  </a:cxn>
                  <a:cxn ang="0">
                    <a:pos x="430" y="228"/>
                  </a:cxn>
                  <a:cxn ang="0">
                    <a:pos x="427" y="230"/>
                  </a:cxn>
                  <a:cxn ang="0">
                    <a:pos x="423" y="236"/>
                  </a:cxn>
                  <a:cxn ang="0">
                    <a:pos x="413" y="244"/>
                  </a:cxn>
                  <a:cxn ang="0">
                    <a:pos x="400" y="256"/>
                  </a:cxn>
                  <a:cxn ang="0">
                    <a:pos x="383" y="270"/>
                  </a:cxn>
                  <a:cxn ang="0">
                    <a:pos x="364" y="285"/>
                  </a:cxn>
                  <a:cxn ang="0">
                    <a:pos x="342" y="301"/>
                  </a:cxn>
                  <a:cxn ang="0">
                    <a:pos x="315" y="317"/>
                  </a:cxn>
                  <a:cxn ang="0">
                    <a:pos x="286" y="333"/>
                  </a:cxn>
                  <a:cxn ang="0">
                    <a:pos x="253" y="349"/>
                  </a:cxn>
                  <a:cxn ang="0">
                    <a:pos x="219" y="363"/>
                  </a:cxn>
                  <a:cxn ang="0">
                    <a:pos x="181" y="376"/>
                  </a:cxn>
                  <a:cxn ang="0">
                    <a:pos x="139" y="386"/>
                  </a:cxn>
                  <a:cxn ang="0">
                    <a:pos x="95" y="394"/>
                  </a:cxn>
                  <a:cxn ang="0">
                    <a:pos x="49" y="399"/>
                  </a:cxn>
                  <a:cxn ang="0">
                    <a:pos x="0" y="399"/>
                  </a:cxn>
                  <a:cxn ang="0">
                    <a:pos x="29" y="0"/>
                  </a:cxn>
                </a:cxnLst>
                <a:rect l="0" t="0" r="r" b="b"/>
                <a:pathLst>
                  <a:path w="430" h="399">
                    <a:moveTo>
                      <a:pt x="29" y="0"/>
                    </a:moveTo>
                    <a:lnTo>
                      <a:pt x="30" y="1"/>
                    </a:lnTo>
                    <a:lnTo>
                      <a:pt x="34" y="6"/>
                    </a:lnTo>
                    <a:lnTo>
                      <a:pt x="41" y="14"/>
                    </a:lnTo>
                    <a:lnTo>
                      <a:pt x="52" y="23"/>
                    </a:lnTo>
                    <a:lnTo>
                      <a:pt x="64" y="33"/>
                    </a:lnTo>
                    <a:lnTo>
                      <a:pt x="80" y="45"/>
                    </a:lnTo>
                    <a:lnTo>
                      <a:pt x="99" y="58"/>
                    </a:lnTo>
                    <a:lnTo>
                      <a:pt x="122" y="70"/>
                    </a:lnTo>
                    <a:lnTo>
                      <a:pt x="147" y="82"/>
                    </a:lnTo>
                    <a:lnTo>
                      <a:pt x="175" y="93"/>
                    </a:lnTo>
                    <a:lnTo>
                      <a:pt x="207" y="104"/>
                    </a:lnTo>
                    <a:lnTo>
                      <a:pt x="243" y="112"/>
                    </a:lnTo>
                    <a:lnTo>
                      <a:pt x="281" y="118"/>
                    </a:lnTo>
                    <a:lnTo>
                      <a:pt x="324" y="121"/>
                    </a:lnTo>
                    <a:lnTo>
                      <a:pt x="369" y="121"/>
                    </a:lnTo>
                    <a:lnTo>
                      <a:pt x="418" y="118"/>
                    </a:lnTo>
                    <a:lnTo>
                      <a:pt x="430" y="228"/>
                    </a:lnTo>
                    <a:lnTo>
                      <a:pt x="427" y="230"/>
                    </a:lnTo>
                    <a:lnTo>
                      <a:pt x="423" y="236"/>
                    </a:lnTo>
                    <a:lnTo>
                      <a:pt x="413" y="244"/>
                    </a:lnTo>
                    <a:lnTo>
                      <a:pt x="400" y="256"/>
                    </a:lnTo>
                    <a:lnTo>
                      <a:pt x="383" y="270"/>
                    </a:lnTo>
                    <a:lnTo>
                      <a:pt x="364" y="285"/>
                    </a:lnTo>
                    <a:lnTo>
                      <a:pt x="342" y="301"/>
                    </a:lnTo>
                    <a:lnTo>
                      <a:pt x="315" y="317"/>
                    </a:lnTo>
                    <a:lnTo>
                      <a:pt x="286" y="333"/>
                    </a:lnTo>
                    <a:lnTo>
                      <a:pt x="253" y="349"/>
                    </a:lnTo>
                    <a:lnTo>
                      <a:pt x="219" y="363"/>
                    </a:lnTo>
                    <a:lnTo>
                      <a:pt x="181" y="376"/>
                    </a:lnTo>
                    <a:lnTo>
                      <a:pt x="139" y="386"/>
                    </a:lnTo>
                    <a:lnTo>
                      <a:pt x="95" y="394"/>
                    </a:lnTo>
                    <a:lnTo>
                      <a:pt x="49" y="399"/>
                    </a:lnTo>
                    <a:lnTo>
                      <a:pt x="0" y="39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446568" y="4552546"/>
                <a:ext cx="471704" cy="33772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1"/>
                  </a:cxn>
                  <a:cxn ang="0">
                    <a:pos x="28" y="4"/>
                  </a:cxn>
                  <a:cxn ang="0">
                    <a:pos x="34" y="8"/>
                  </a:cxn>
                  <a:cxn ang="0">
                    <a:pos x="41" y="14"/>
                  </a:cxn>
                  <a:cxn ang="0">
                    <a:pos x="51" y="20"/>
                  </a:cxn>
                  <a:cxn ang="0">
                    <a:pos x="64" y="28"/>
                  </a:cxn>
                  <a:cxn ang="0">
                    <a:pos x="79" y="35"/>
                  </a:cxn>
                  <a:cxn ang="0">
                    <a:pos x="96" y="42"/>
                  </a:cxn>
                  <a:cxn ang="0">
                    <a:pos x="115" y="50"/>
                  </a:cxn>
                  <a:cxn ang="0">
                    <a:pos x="138" y="57"/>
                  </a:cxn>
                  <a:cxn ang="0">
                    <a:pos x="164" y="62"/>
                  </a:cxn>
                  <a:cxn ang="0">
                    <a:pos x="192" y="67"/>
                  </a:cxn>
                  <a:cxn ang="0">
                    <a:pos x="221" y="70"/>
                  </a:cxn>
                  <a:cxn ang="0">
                    <a:pos x="254" y="73"/>
                  </a:cxn>
                  <a:cxn ang="0">
                    <a:pos x="291" y="73"/>
                  </a:cxn>
                  <a:cxn ang="0">
                    <a:pos x="329" y="70"/>
                  </a:cxn>
                  <a:cxn ang="0">
                    <a:pos x="338" y="137"/>
                  </a:cxn>
                  <a:cxn ang="0">
                    <a:pos x="337" y="138"/>
                  </a:cxn>
                  <a:cxn ang="0">
                    <a:pos x="332" y="143"/>
                  </a:cxn>
                  <a:cxn ang="0">
                    <a:pos x="325" y="149"/>
                  </a:cxn>
                  <a:cxn ang="0">
                    <a:pos x="316" y="157"/>
                  </a:cxn>
                  <a:cxn ang="0">
                    <a:pos x="303" y="166"/>
                  </a:cxn>
                  <a:cxn ang="0">
                    <a:pos x="288" y="176"/>
                  </a:cxn>
                  <a:cxn ang="0">
                    <a:pos x="271" y="188"/>
                  </a:cxn>
                  <a:cxn ang="0">
                    <a:pos x="250" y="198"/>
                  </a:cxn>
                  <a:cxn ang="0">
                    <a:pos x="228" y="210"/>
                  </a:cxn>
                  <a:cxn ang="0">
                    <a:pos x="203" y="219"/>
                  </a:cxn>
                  <a:cxn ang="0">
                    <a:pos x="175" y="228"/>
                  </a:cxn>
                  <a:cxn ang="0">
                    <a:pos x="145" y="235"/>
                  </a:cxn>
                  <a:cxn ang="0">
                    <a:pos x="112" y="241"/>
                  </a:cxn>
                  <a:cxn ang="0">
                    <a:pos x="77" y="243"/>
                  </a:cxn>
                  <a:cxn ang="0">
                    <a:pos x="39" y="243"/>
                  </a:cxn>
                  <a:cxn ang="0">
                    <a:pos x="0" y="240"/>
                  </a:cxn>
                  <a:cxn ang="0">
                    <a:pos x="23" y="0"/>
                  </a:cxn>
                </a:cxnLst>
                <a:rect l="0" t="0" r="r" b="b"/>
                <a:pathLst>
                  <a:path w="338" h="243">
                    <a:moveTo>
                      <a:pt x="23" y="0"/>
                    </a:moveTo>
                    <a:lnTo>
                      <a:pt x="24" y="1"/>
                    </a:lnTo>
                    <a:lnTo>
                      <a:pt x="28" y="4"/>
                    </a:lnTo>
                    <a:lnTo>
                      <a:pt x="34" y="8"/>
                    </a:lnTo>
                    <a:lnTo>
                      <a:pt x="41" y="14"/>
                    </a:lnTo>
                    <a:lnTo>
                      <a:pt x="51" y="20"/>
                    </a:lnTo>
                    <a:lnTo>
                      <a:pt x="64" y="28"/>
                    </a:lnTo>
                    <a:lnTo>
                      <a:pt x="79" y="35"/>
                    </a:lnTo>
                    <a:lnTo>
                      <a:pt x="96" y="42"/>
                    </a:lnTo>
                    <a:lnTo>
                      <a:pt x="115" y="50"/>
                    </a:lnTo>
                    <a:lnTo>
                      <a:pt x="138" y="57"/>
                    </a:lnTo>
                    <a:lnTo>
                      <a:pt x="164" y="62"/>
                    </a:lnTo>
                    <a:lnTo>
                      <a:pt x="192" y="67"/>
                    </a:lnTo>
                    <a:lnTo>
                      <a:pt x="221" y="70"/>
                    </a:lnTo>
                    <a:lnTo>
                      <a:pt x="254" y="73"/>
                    </a:lnTo>
                    <a:lnTo>
                      <a:pt x="291" y="73"/>
                    </a:lnTo>
                    <a:lnTo>
                      <a:pt x="329" y="70"/>
                    </a:lnTo>
                    <a:lnTo>
                      <a:pt x="338" y="137"/>
                    </a:lnTo>
                    <a:lnTo>
                      <a:pt x="337" y="138"/>
                    </a:lnTo>
                    <a:lnTo>
                      <a:pt x="332" y="143"/>
                    </a:lnTo>
                    <a:lnTo>
                      <a:pt x="325" y="149"/>
                    </a:lnTo>
                    <a:lnTo>
                      <a:pt x="316" y="157"/>
                    </a:lnTo>
                    <a:lnTo>
                      <a:pt x="303" y="166"/>
                    </a:lnTo>
                    <a:lnTo>
                      <a:pt x="288" y="176"/>
                    </a:lnTo>
                    <a:lnTo>
                      <a:pt x="271" y="188"/>
                    </a:lnTo>
                    <a:lnTo>
                      <a:pt x="250" y="198"/>
                    </a:lnTo>
                    <a:lnTo>
                      <a:pt x="228" y="210"/>
                    </a:lnTo>
                    <a:lnTo>
                      <a:pt x="203" y="219"/>
                    </a:lnTo>
                    <a:lnTo>
                      <a:pt x="175" y="228"/>
                    </a:lnTo>
                    <a:lnTo>
                      <a:pt x="145" y="235"/>
                    </a:lnTo>
                    <a:lnTo>
                      <a:pt x="112" y="241"/>
                    </a:lnTo>
                    <a:lnTo>
                      <a:pt x="77" y="243"/>
                    </a:lnTo>
                    <a:lnTo>
                      <a:pt x="39" y="243"/>
                    </a:lnTo>
                    <a:lnTo>
                      <a:pt x="0" y="24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895942" y="4535799"/>
                <a:ext cx="276323" cy="262368"/>
              </a:xfrm>
              <a:custGeom>
                <a:avLst/>
                <a:gdLst/>
                <a:ahLst/>
                <a:cxnLst>
                  <a:cxn ang="0">
                    <a:pos x="6" y="116"/>
                  </a:cxn>
                  <a:cxn ang="0">
                    <a:pos x="4" y="113"/>
                  </a:cxn>
                  <a:cxn ang="0">
                    <a:pos x="2" y="105"/>
                  </a:cxn>
                  <a:cxn ang="0">
                    <a:pos x="0" y="91"/>
                  </a:cxn>
                  <a:cxn ang="0">
                    <a:pos x="0" y="75"/>
                  </a:cxn>
                  <a:cxn ang="0">
                    <a:pos x="3" y="57"/>
                  </a:cxn>
                  <a:cxn ang="0">
                    <a:pos x="12" y="39"/>
                  </a:cxn>
                  <a:cxn ang="0">
                    <a:pos x="29" y="22"/>
                  </a:cxn>
                  <a:cxn ang="0">
                    <a:pos x="54" y="7"/>
                  </a:cxn>
                  <a:cxn ang="0">
                    <a:pos x="56" y="7"/>
                  </a:cxn>
                  <a:cxn ang="0">
                    <a:pos x="61" y="6"/>
                  </a:cxn>
                  <a:cxn ang="0">
                    <a:pos x="68" y="4"/>
                  </a:cxn>
                  <a:cxn ang="0">
                    <a:pos x="77" y="3"/>
                  </a:cxn>
                  <a:cxn ang="0">
                    <a:pos x="86" y="4"/>
                  </a:cxn>
                  <a:cxn ang="0">
                    <a:pos x="94" y="6"/>
                  </a:cxn>
                  <a:cxn ang="0">
                    <a:pos x="102" y="9"/>
                  </a:cxn>
                  <a:cxn ang="0">
                    <a:pos x="109" y="16"/>
                  </a:cxn>
                  <a:cxn ang="0">
                    <a:pos x="112" y="14"/>
                  </a:cxn>
                  <a:cxn ang="0">
                    <a:pos x="118" y="10"/>
                  </a:cxn>
                  <a:cxn ang="0">
                    <a:pos x="128" y="4"/>
                  </a:cxn>
                  <a:cxn ang="0">
                    <a:pos x="139" y="1"/>
                  </a:cxn>
                  <a:cxn ang="0">
                    <a:pos x="153" y="0"/>
                  </a:cxn>
                  <a:cxn ang="0">
                    <a:pos x="166" y="3"/>
                  </a:cxn>
                  <a:cxn ang="0">
                    <a:pos x="178" y="12"/>
                  </a:cxn>
                  <a:cxn ang="0">
                    <a:pos x="189" y="30"/>
                  </a:cxn>
                  <a:cxn ang="0">
                    <a:pos x="196" y="53"/>
                  </a:cxn>
                  <a:cxn ang="0">
                    <a:pos x="198" y="78"/>
                  </a:cxn>
                  <a:cxn ang="0">
                    <a:pos x="197" y="105"/>
                  </a:cxn>
                  <a:cxn ang="0">
                    <a:pos x="189" y="129"/>
                  </a:cxn>
                  <a:cxn ang="0">
                    <a:pos x="176" y="151"/>
                  </a:cxn>
                  <a:cxn ang="0">
                    <a:pos x="158" y="169"/>
                  </a:cxn>
                  <a:cxn ang="0">
                    <a:pos x="133" y="182"/>
                  </a:cxn>
                  <a:cxn ang="0">
                    <a:pos x="102" y="188"/>
                  </a:cxn>
                  <a:cxn ang="0">
                    <a:pos x="75" y="185"/>
                  </a:cxn>
                  <a:cxn ang="0">
                    <a:pos x="53" y="178"/>
                  </a:cxn>
                  <a:cxn ang="0">
                    <a:pos x="37" y="167"/>
                  </a:cxn>
                  <a:cxn ang="0">
                    <a:pos x="24" y="153"/>
                  </a:cxn>
                  <a:cxn ang="0">
                    <a:pos x="15" y="140"/>
                  </a:cxn>
                  <a:cxn ang="0">
                    <a:pos x="9" y="128"/>
                  </a:cxn>
                  <a:cxn ang="0">
                    <a:pos x="7" y="120"/>
                  </a:cxn>
                  <a:cxn ang="0">
                    <a:pos x="6" y="116"/>
                  </a:cxn>
                </a:cxnLst>
                <a:rect l="0" t="0" r="r" b="b"/>
                <a:pathLst>
                  <a:path w="198" h="188">
                    <a:moveTo>
                      <a:pt x="6" y="116"/>
                    </a:moveTo>
                    <a:lnTo>
                      <a:pt x="4" y="113"/>
                    </a:lnTo>
                    <a:lnTo>
                      <a:pt x="2" y="105"/>
                    </a:lnTo>
                    <a:lnTo>
                      <a:pt x="0" y="91"/>
                    </a:lnTo>
                    <a:lnTo>
                      <a:pt x="0" y="75"/>
                    </a:lnTo>
                    <a:lnTo>
                      <a:pt x="3" y="57"/>
                    </a:lnTo>
                    <a:lnTo>
                      <a:pt x="12" y="39"/>
                    </a:lnTo>
                    <a:lnTo>
                      <a:pt x="29" y="22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61" y="6"/>
                    </a:lnTo>
                    <a:lnTo>
                      <a:pt x="68" y="4"/>
                    </a:lnTo>
                    <a:lnTo>
                      <a:pt x="77" y="3"/>
                    </a:lnTo>
                    <a:lnTo>
                      <a:pt x="86" y="4"/>
                    </a:lnTo>
                    <a:lnTo>
                      <a:pt x="94" y="6"/>
                    </a:lnTo>
                    <a:lnTo>
                      <a:pt x="102" y="9"/>
                    </a:lnTo>
                    <a:lnTo>
                      <a:pt x="109" y="16"/>
                    </a:lnTo>
                    <a:lnTo>
                      <a:pt x="112" y="14"/>
                    </a:lnTo>
                    <a:lnTo>
                      <a:pt x="118" y="10"/>
                    </a:lnTo>
                    <a:lnTo>
                      <a:pt x="128" y="4"/>
                    </a:lnTo>
                    <a:lnTo>
                      <a:pt x="139" y="1"/>
                    </a:lnTo>
                    <a:lnTo>
                      <a:pt x="153" y="0"/>
                    </a:lnTo>
                    <a:lnTo>
                      <a:pt x="166" y="3"/>
                    </a:lnTo>
                    <a:lnTo>
                      <a:pt x="178" y="12"/>
                    </a:lnTo>
                    <a:lnTo>
                      <a:pt x="189" y="30"/>
                    </a:lnTo>
                    <a:lnTo>
                      <a:pt x="196" y="53"/>
                    </a:lnTo>
                    <a:lnTo>
                      <a:pt x="198" y="78"/>
                    </a:lnTo>
                    <a:lnTo>
                      <a:pt x="197" y="105"/>
                    </a:lnTo>
                    <a:lnTo>
                      <a:pt x="189" y="129"/>
                    </a:lnTo>
                    <a:lnTo>
                      <a:pt x="176" y="151"/>
                    </a:lnTo>
                    <a:lnTo>
                      <a:pt x="158" y="169"/>
                    </a:lnTo>
                    <a:lnTo>
                      <a:pt x="133" y="182"/>
                    </a:lnTo>
                    <a:lnTo>
                      <a:pt x="102" y="188"/>
                    </a:lnTo>
                    <a:lnTo>
                      <a:pt x="75" y="185"/>
                    </a:lnTo>
                    <a:lnTo>
                      <a:pt x="53" y="178"/>
                    </a:lnTo>
                    <a:lnTo>
                      <a:pt x="37" y="167"/>
                    </a:lnTo>
                    <a:lnTo>
                      <a:pt x="24" y="153"/>
                    </a:lnTo>
                    <a:lnTo>
                      <a:pt x="15" y="140"/>
                    </a:lnTo>
                    <a:lnTo>
                      <a:pt x="9" y="128"/>
                    </a:lnTo>
                    <a:lnTo>
                      <a:pt x="7" y="120"/>
                    </a:lnTo>
                    <a:lnTo>
                      <a:pt x="6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45028" y="5853220"/>
                <a:ext cx="281906" cy="214918"/>
              </a:xfrm>
              <a:custGeom>
                <a:avLst/>
                <a:gdLst/>
                <a:ahLst/>
                <a:cxnLst>
                  <a:cxn ang="0">
                    <a:pos x="123" y="15"/>
                  </a:cxn>
                  <a:cxn ang="0">
                    <a:pos x="129" y="20"/>
                  </a:cxn>
                  <a:cxn ang="0">
                    <a:pos x="143" y="34"/>
                  </a:cxn>
                  <a:cxn ang="0">
                    <a:pos x="160" y="54"/>
                  </a:cxn>
                  <a:cxn ang="0">
                    <a:pos x="178" y="77"/>
                  </a:cxn>
                  <a:cxn ang="0">
                    <a:pos x="193" y="101"/>
                  </a:cxn>
                  <a:cxn ang="0">
                    <a:pos x="201" y="124"/>
                  </a:cxn>
                  <a:cxn ang="0">
                    <a:pos x="198" y="142"/>
                  </a:cxn>
                  <a:cxn ang="0">
                    <a:pos x="178" y="154"/>
                  </a:cxn>
                  <a:cxn ang="0">
                    <a:pos x="175" y="154"/>
                  </a:cxn>
                  <a:cxn ang="0">
                    <a:pos x="167" y="153"/>
                  </a:cxn>
                  <a:cxn ang="0">
                    <a:pos x="153" y="152"/>
                  </a:cxn>
                  <a:cxn ang="0">
                    <a:pos x="137" y="149"/>
                  </a:cxn>
                  <a:cxn ang="0">
                    <a:pos x="118" y="147"/>
                  </a:cxn>
                  <a:cxn ang="0">
                    <a:pos x="98" y="142"/>
                  </a:cxn>
                  <a:cxn ang="0">
                    <a:pos x="77" y="138"/>
                  </a:cxn>
                  <a:cxn ang="0">
                    <a:pos x="56" y="131"/>
                  </a:cxn>
                  <a:cxn ang="0">
                    <a:pos x="38" y="123"/>
                  </a:cxn>
                  <a:cxn ang="0">
                    <a:pos x="22" y="114"/>
                  </a:cxn>
                  <a:cxn ang="0">
                    <a:pos x="9" y="102"/>
                  </a:cxn>
                  <a:cxn ang="0">
                    <a:pos x="2" y="88"/>
                  </a:cxn>
                  <a:cxn ang="0">
                    <a:pos x="0" y="73"/>
                  </a:cxn>
                  <a:cxn ang="0">
                    <a:pos x="4" y="56"/>
                  </a:cxn>
                  <a:cxn ang="0">
                    <a:pos x="17" y="36"/>
                  </a:cxn>
                  <a:cxn ang="0">
                    <a:pos x="39" y="15"/>
                  </a:cxn>
                  <a:cxn ang="0">
                    <a:pos x="41" y="13"/>
                  </a:cxn>
                  <a:cxn ang="0">
                    <a:pos x="46" y="10"/>
                  </a:cxn>
                  <a:cxn ang="0">
                    <a:pos x="54" y="5"/>
                  </a:cxn>
                  <a:cxn ang="0">
                    <a:pos x="64" y="2"/>
                  </a:cxn>
                  <a:cxn ang="0">
                    <a:pos x="77" y="0"/>
                  </a:cxn>
                  <a:cxn ang="0">
                    <a:pos x="92" y="0"/>
                  </a:cxn>
                  <a:cxn ang="0">
                    <a:pos x="107" y="4"/>
                  </a:cxn>
                  <a:cxn ang="0">
                    <a:pos x="123" y="15"/>
                  </a:cxn>
                </a:cxnLst>
                <a:rect l="0" t="0" r="r" b="b"/>
                <a:pathLst>
                  <a:path w="201" h="154">
                    <a:moveTo>
                      <a:pt x="123" y="15"/>
                    </a:moveTo>
                    <a:lnTo>
                      <a:pt x="129" y="20"/>
                    </a:lnTo>
                    <a:lnTo>
                      <a:pt x="143" y="34"/>
                    </a:lnTo>
                    <a:lnTo>
                      <a:pt x="160" y="54"/>
                    </a:lnTo>
                    <a:lnTo>
                      <a:pt x="178" y="77"/>
                    </a:lnTo>
                    <a:lnTo>
                      <a:pt x="193" y="101"/>
                    </a:lnTo>
                    <a:lnTo>
                      <a:pt x="201" y="124"/>
                    </a:lnTo>
                    <a:lnTo>
                      <a:pt x="198" y="142"/>
                    </a:lnTo>
                    <a:lnTo>
                      <a:pt x="178" y="154"/>
                    </a:lnTo>
                    <a:lnTo>
                      <a:pt x="175" y="154"/>
                    </a:lnTo>
                    <a:lnTo>
                      <a:pt x="167" y="153"/>
                    </a:lnTo>
                    <a:lnTo>
                      <a:pt x="153" y="152"/>
                    </a:lnTo>
                    <a:lnTo>
                      <a:pt x="137" y="149"/>
                    </a:lnTo>
                    <a:lnTo>
                      <a:pt x="118" y="147"/>
                    </a:lnTo>
                    <a:lnTo>
                      <a:pt x="98" y="142"/>
                    </a:lnTo>
                    <a:lnTo>
                      <a:pt x="77" y="138"/>
                    </a:lnTo>
                    <a:lnTo>
                      <a:pt x="56" y="131"/>
                    </a:lnTo>
                    <a:lnTo>
                      <a:pt x="38" y="123"/>
                    </a:lnTo>
                    <a:lnTo>
                      <a:pt x="22" y="114"/>
                    </a:lnTo>
                    <a:lnTo>
                      <a:pt x="9" y="102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4" y="56"/>
                    </a:lnTo>
                    <a:lnTo>
                      <a:pt x="17" y="36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6" y="10"/>
                    </a:lnTo>
                    <a:lnTo>
                      <a:pt x="54" y="5"/>
                    </a:lnTo>
                    <a:lnTo>
                      <a:pt x="64" y="2"/>
                    </a:lnTo>
                    <a:lnTo>
                      <a:pt x="77" y="0"/>
                    </a:lnTo>
                    <a:lnTo>
                      <a:pt x="92" y="0"/>
                    </a:lnTo>
                    <a:lnTo>
                      <a:pt x="107" y="4"/>
                    </a:lnTo>
                    <a:lnTo>
                      <a:pt x="1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360812" y="4371121"/>
                <a:ext cx="1261598" cy="1596535"/>
              </a:xfrm>
              <a:custGeom>
                <a:avLst/>
                <a:gdLst/>
                <a:ahLst/>
                <a:cxnLst>
                  <a:cxn ang="0">
                    <a:pos x="360" y="1"/>
                  </a:cxn>
                  <a:cxn ang="0">
                    <a:pos x="345" y="7"/>
                  </a:cxn>
                  <a:cxn ang="0">
                    <a:pos x="318" y="20"/>
                  </a:cxn>
                  <a:cxn ang="0">
                    <a:pos x="280" y="39"/>
                  </a:cxn>
                  <a:cxn ang="0">
                    <a:pos x="235" y="67"/>
                  </a:cxn>
                  <a:cxn ang="0">
                    <a:pos x="186" y="103"/>
                  </a:cxn>
                  <a:cxn ang="0">
                    <a:pos x="132" y="149"/>
                  </a:cxn>
                  <a:cxn ang="0">
                    <a:pos x="79" y="204"/>
                  </a:cxn>
                  <a:cxn ang="0">
                    <a:pos x="30" y="270"/>
                  </a:cxn>
                  <a:cxn ang="0">
                    <a:pos x="4" y="339"/>
                  </a:cxn>
                  <a:cxn ang="0">
                    <a:pos x="0" y="408"/>
                  </a:cxn>
                  <a:cxn ang="0">
                    <a:pos x="14" y="475"/>
                  </a:cxn>
                  <a:cxn ang="0">
                    <a:pos x="41" y="537"/>
                  </a:cxn>
                  <a:cxn ang="0">
                    <a:pos x="77" y="591"/>
                  </a:cxn>
                  <a:cxn ang="0">
                    <a:pos x="119" y="636"/>
                  </a:cxn>
                  <a:cxn ang="0">
                    <a:pos x="160" y="669"/>
                  </a:cxn>
                  <a:cxn ang="0">
                    <a:pos x="182" y="689"/>
                  </a:cxn>
                  <a:cxn ang="0">
                    <a:pos x="189" y="757"/>
                  </a:cxn>
                  <a:cxn ang="0">
                    <a:pos x="190" y="871"/>
                  </a:cxn>
                  <a:cxn ang="0">
                    <a:pos x="174" y="1009"/>
                  </a:cxn>
                  <a:cxn ang="0">
                    <a:pos x="156" y="1082"/>
                  </a:cxn>
                  <a:cxn ang="0">
                    <a:pos x="156" y="1105"/>
                  </a:cxn>
                  <a:cxn ang="0">
                    <a:pos x="167" y="1132"/>
                  </a:cxn>
                  <a:cxn ang="0">
                    <a:pos x="203" y="1143"/>
                  </a:cxn>
                  <a:cxn ang="0">
                    <a:pos x="251" y="1132"/>
                  </a:cxn>
                  <a:cxn ang="0">
                    <a:pos x="292" y="1115"/>
                  </a:cxn>
                  <a:cxn ang="0">
                    <a:pos x="336" y="1093"/>
                  </a:cxn>
                  <a:cxn ang="0">
                    <a:pos x="381" y="1064"/>
                  </a:cxn>
                  <a:cxn ang="0">
                    <a:pos x="426" y="1028"/>
                  </a:cxn>
                  <a:cxn ang="0">
                    <a:pos x="469" y="984"/>
                  </a:cxn>
                  <a:cxn ang="0">
                    <a:pos x="510" y="931"/>
                  </a:cxn>
                  <a:cxn ang="0">
                    <a:pos x="545" y="869"/>
                  </a:cxn>
                  <a:cxn ang="0">
                    <a:pos x="562" y="837"/>
                  </a:cxn>
                  <a:cxn ang="0">
                    <a:pos x="572" y="849"/>
                  </a:cxn>
                  <a:cxn ang="0">
                    <a:pos x="589" y="874"/>
                  </a:cxn>
                  <a:cxn ang="0">
                    <a:pos x="613" y="907"/>
                  </a:cxn>
                  <a:cxn ang="0">
                    <a:pos x="642" y="946"/>
                  </a:cxn>
                  <a:cxn ang="0">
                    <a:pos x="673" y="991"/>
                  </a:cxn>
                  <a:cxn ang="0">
                    <a:pos x="704" y="1039"/>
                  </a:cxn>
                  <a:cxn ang="0">
                    <a:pos x="734" y="1085"/>
                  </a:cxn>
                  <a:cxn ang="0">
                    <a:pos x="753" y="1110"/>
                  </a:cxn>
                  <a:cxn ang="0">
                    <a:pos x="780" y="1123"/>
                  </a:cxn>
                  <a:cxn ang="0">
                    <a:pos x="822" y="1124"/>
                  </a:cxn>
                  <a:cxn ang="0">
                    <a:pos x="863" y="1088"/>
                  </a:cxn>
                  <a:cxn ang="0">
                    <a:pos x="892" y="998"/>
                  </a:cxn>
                  <a:cxn ang="0">
                    <a:pos x="905" y="901"/>
                  </a:cxn>
                  <a:cxn ang="0">
                    <a:pos x="898" y="795"/>
                  </a:cxn>
                  <a:cxn ang="0">
                    <a:pos x="873" y="664"/>
                  </a:cxn>
                  <a:cxn ang="0">
                    <a:pos x="846" y="533"/>
                  </a:cxn>
                  <a:cxn ang="0">
                    <a:pos x="857" y="408"/>
                  </a:cxn>
                  <a:cxn ang="0">
                    <a:pos x="863" y="266"/>
                  </a:cxn>
                  <a:cxn ang="0">
                    <a:pos x="829" y="121"/>
                  </a:cxn>
                  <a:cxn ang="0">
                    <a:pos x="779" y="52"/>
                  </a:cxn>
                  <a:cxn ang="0">
                    <a:pos x="754" y="51"/>
                  </a:cxn>
                  <a:cxn ang="0">
                    <a:pos x="709" y="48"/>
                  </a:cxn>
                  <a:cxn ang="0">
                    <a:pos x="650" y="45"/>
                  </a:cxn>
                  <a:cxn ang="0">
                    <a:pos x="583" y="39"/>
                  </a:cxn>
                  <a:cxn ang="0">
                    <a:pos x="513" y="32"/>
                  </a:cxn>
                  <a:cxn ang="0">
                    <a:pos x="446" y="22"/>
                  </a:cxn>
                  <a:cxn ang="0">
                    <a:pos x="386" y="8"/>
                  </a:cxn>
                </a:cxnLst>
                <a:rect l="0" t="0" r="r" b="b"/>
                <a:pathLst>
                  <a:path w="905" h="1143">
                    <a:moveTo>
                      <a:pt x="362" y="0"/>
                    </a:moveTo>
                    <a:lnTo>
                      <a:pt x="360" y="1"/>
                    </a:lnTo>
                    <a:lnTo>
                      <a:pt x="354" y="2"/>
                    </a:lnTo>
                    <a:lnTo>
                      <a:pt x="345" y="7"/>
                    </a:lnTo>
                    <a:lnTo>
                      <a:pt x="333" y="12"/>
                    </a:lnTo>
                    <a:lnTo>
                      <a:pt x="318" y="20"/>
                    </a:lnTo>
                    <a:lnTo>
                      <a:pt x="301" y="28"/>
                    </a:lnTo>
                    <a:lnTo>
                      <a:pt x="280" y="39"/>
                    </a:lnTo>
                    <a:lnTo>
                      <a:pt x="260" y="52"/>
                    </a:lnTo>
                    <a:lnTo>
                      <a:pt x="235" y="67"/>
                    </a:lnTo>
                    <a:lnTo>
                      <a:pt x="211" y="83"/>
                    </a:lnTo>
                    <a:lnTo>
                      <a:pt x="186" y="103"/>
                    </a:lnTo>
                    <a:lnTo>
                      <a:pt x="159" y="125"/>
                    </a:lnTo>
                    <a:lnTo>
                      <a:pt x="132" y="149"/>
                    </a:lnTo>
                    <a:lnTo>
                      <a:pt x="105" y="175"/>
                    </a:lnTo>
                    <a:lnTo>
                      <a:pt x="79" y="204"/>
                    </a:lnTo>
                    <a:lnTo>
                      <a:pt x="52" y="236"/>
                    </a:lnTo>
                    <a:lnTo>
                      <a:pt x="30" y="270"/>
                    </a:lnTo>
                    <a:lnTo>
                      <a:pt x="14" y="304"/>
                    </a:lnTo>
                    <a:lnTo>
                      <a:pt x="4" y="339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5" y="441"/>
                    </a:lnTo>
                    <a:lnTo>
                      <a:pt x="14" y="475"/>
                    </a:lnTo>
                    <a:lnTo>
                      <a:pt x="26" y="506"/>
                    </a:lnTo>
                    <a:lnTo>
                      <a:pt x="41" y="537"/>
                    </a:lnTo>
                    <a:lnTo>
                      <a:pt x="58" y="565"/>
                    </a:lnTo>
                    <a:lnTo>
                      <a:pt x="77" y="591"/>
                    </a:lnTo>
                    <a:lnTo>
                      <a:pt x="97" y="616"/>
                    </a:lnTo>
                    <a:lnTo>
                      <a:pt x="119" y="636"/>
                    </a:lnTo>
                    <a:lnTo>
                      <a:pt x="140" y="655"/>
                    </a:lnTo>
                    <a:lnTo>
                      <a:pt x="160" y="669"/>
                    </a:lnTo>
                    <a:lnTo>
                      <a:pt x="181" y="680"/>
                    </a:lnTo>
                    <a:lnTo>
                      <a:pt x="182" y="689"/>
                    </a:lnTo>
                    <a:lnTo>
                      <a:pt x="186" y="716"/>
                    </a:lnTo>
                    <a:lnTo>
                      <a:pt x="189" y="757"/>
                    </a:lnTo>
                    <a:lnTo>
                      <a:pt x="192" y="810"/>
                    </a:lnTo>
                    <a:lnTo>
                      <a:pt x="190" y="871"/>
                    </a:lnTo>
                    <a:lnTo>
                      <a:pt x="185" y="938"/>
                    </a:lnTo>
                    <a:lnTo>
                      <a:pt x="174" y="1009"/>
                    </a:lnTo>
                    <a:lnTo>
                      <a:pt x="156" y="1079"/>
                    </a:lnTo>
                    <a:lnTo>
                      <a:pt x="156" y="1082"/>
                    </a:lnTo>
                    <a:lnTo>
                      <a:pt x="155" y="1092"/>
                    </a:lnTo>
                    <a:lnTo>
                      <a:pt x="156" y="1105"/>
                    </a:lnTo>
                    <a:lnTo>
                      <a:pt x="159" y="1119"/>
                    </a:lnTo>
                    <a:lnTo>
                      <a:pt x="167" y="1132"/>
                    </a:lnTo>
                    <a:lnTo>
                      <a:pt x="181" y="1141"/>
                    </a:lnTo>
                    <a:lnTo>
                      <a:pt x="203" y="1143"/>
                    </a:lnTo>
                    <a:lnTo>
                      <a:pt x="233" y="1138"/>
                    </a:lnTo>
                    <a:lnTo>
                      <a:pt x="251" y="1132"/>
                    </a:lnTo>
                    <a:lnTo>
                      <a:pt x="271" y="1124"/>
                    </a:lnTo>
                    <a:lnTo>
                      <a:pt x="292" y="1115"/>
                    </a:lnTo>
                    <a:lnTo>
                      <a:pt x="314" y="1104"/>
                    </a:lnTo>
                    <a:lnTo>
                      <a:pt x="336" y="1093"/>
                    </a:lnTo>
                    <a:lnTo>
                      <a:pt x="358" y="1079"/>
                    </a:lnTo>
                    <a:lnTo>
                      <a:pt x="381" y="1064"/>
                    </a:lnTo>
                    <a:lnTo>
                      <a:pt x="404" y="1047"/>
                    </a:lnTo>
                    <a:lnTo>
                      <a:pt x="426" y="1028"/>
                    </a:lnTo>
                    <a:lnTo>
                      <a:pt x="447" y="1007"/>
                    </a:lnTo>
                    <a:lnTo>
                      <a:pt x="469" y="984"/>
                    </a:lnTo>
                    <a:lnTo>
                      <a:pt x="490" y="959"/>
                    </a:lnTo>
                    <a:lnTo>
                      <a:pt x="510" y="931"/>
                    </a:lnTo>
                    <a:lnTo>
                      <a:pt x="528" y="901"/>
                    </a:lnTo>
                    <a:lnTo>
                      <a:pt x="545" y="869"/>
                    </a:lnTo>
                    <a:lnTo>
                      <a:pt x="560" y="834"/>
                    </a:lnTo>
                    <a:lnTo>
                      <a:pt x="562" y="837"/>
                    </a:lnTo>
                    <a:lnTo>
                      <a:pt x="565" y="841"/>
                    </a:lnTo>
                    <a:lnTo>
                      <a:pt x="572" y="849"/>
                    </a:lnTo>
                    <a:lnTo>
                      <a:pt x="580" y="860"/>
                    </a:lnTo>
                    <a:lnTo>
                      <a:pt x="589" y="874"/>
                    </a:lnTo>
                    <a:lnTo>
                      <a:pt x="601" y="890"/>
                    </a:lnTo>
                    <a:lnTo>
                      <a:pt x="613" y="907"/>
                    </a:lnTo>
                    <a:lnTo>
                      <a:pt x="627" y="926"/>
                    </a:lnTo>
                    <a:lnTo>
                      <a:pt x="642" y="946"/>
                    </a:lnTo>
                    <a:lnTo>
                      <a:pt x="657" y="968"/>
                    </a:lnTo>
                    <a:lnTo>
                      <a:pt x="673" y="991"/>
                    </a:lnTo>
                    <a:lnTo>
                      <a:pt x="688" y="1014"/>
                    </a:lnTo>
                    <a:lnTo>
                      <a:pt x="704" y="1039"/>
                    </a:lnTo>
                    <a:lnTo>
                      <a:pt x="719" y="1062"/>
                    </a:lnTo>
                    <a:lnTo>
                      <a:pt x="734" y="1085"/>
                    </a:lnTo>
                    <a:lnTo>
                      <a:pt x="748" y="1108"/>
                    </a:lnTo>
                    <a:lnTo>
                      <a:pt x="753" y="1110"/>
                    </a:lnTo>
                    <a:lnTo>
                      <a:pt x="763" y="1117"/>
                    </a:lnTo>
                    <a:lnTo>
                      <a:pt x="780" y="1123"/>
                    </a:lnTo>
                    <a:lnTo>
                      <a:pt x="800" y="1126"/>
                    </a:lnTo>
                    <a:lnTo>
                      <a:pt x="822" y="1124"/>
                    </a:lnTo>
                    <a:lnTo>
                      <a:pt x="844" y="1112"/>
                    </a:lnTo>
                    <a:lnTo>
                      <a:pt x="863" y="1088"/>
                    </a:lnTo>
                    <a:lnTo>
                      <a:pt x="880" y="1049"/>
                    </a:lnTo>
                    <a:lnTo>
                      <a:pt x="892" y="998"/>
                    </a:lnTo>
                    <a:lnTo>
                      <a:pt x="900" y="950"/>
                    </a:lnTo>
                    <a:lnTo>
                      <a:pt x="905" y="901"/>
                    </a:lnTo>
                    <a:lnTo>
                      <a:pt x="904" y="851"/>
                    </a:lnTo>
                    <a:lnTo>
                      <a:pt x="898" y="795"/>
                    </a:lnTo>
                    <a:lnTo>
                      <a:pt x="888" y="734"/>
                    </a:lnTo>
                    <a:lnTo>
                      <a:pt x="873" y="664"/>
                    </a:lnTo>
                    <a:lnTo>
                      <a:pt x="852" y="583"/>
                    </a:lnTo>
                    <a:lnTo>
                      <a:pt x="846" y="533"/>
                    </a:lnTo>
                    <a:lnTo>
                      <a:pt x="848" y="474"/>
                    </a:lnTo>
                    <a:lnTo>
                      <a:pt x="857" y="408"/>
                    </a:lnTo>
                    <a:lnTo>
                      <a:pt x="862" y="338"/>
                    </a:lnTo>
                    <a:lnTo>
                      <a:pt x="863" y="266"/>
                    </a:lnTo>
                    <a:lnTo>
                      <a:pt x="854" y="193"/>
                    </a:lnTo>
                    <a:lnTo>
                      <a:pt x="829" y="121"/>
                    </a:lnTo>
                    <a:lnTo>
                      <a:pt x="783" y="52"/>
                    </a:lnTo>
                    <a:lnTo>
                      <a:pt x="779" y="52"/>
                    </a:lnTo>
                    <a:lnTo>
                      <a:pt x="770" y="52"/>
                    </a:lnTo>
                    <a:lnTo>
                      <a:pt x="754" y="51"/>
                    </a:lnTo>
                    <a:lnTo>
                      <a:pt x="734" y="50"/>
                    </a:lnTo>
                    <a:lnTo>
                      <a:pt x="709" y="48"/>
                    </a:lnTo>
                    <a:lnTo>
                      <a:pt x="681" y="47"/>
                    </a:lnTo>
                    <a:lnTo>
                      <a:pt x="650" y="45"/>
                    </a:lnTo>
                    <a:lnTo>
                      <a:pt x="618" y="43"/>
                    </a:lnTo>
                    <a:lnTo>
                      <a:pt x="583" y="39"/>
                    </a:lnTo>
                    <a:lnTo>
                      <a:pt x="549" y="36"/>
                    </a:lnTo>
                    <a:lnTo>
                      <a:pt x="513" y="32"/>
                    </a:lnTo>
                    <a:lnTo>
                      <a:pt x="479" y="27"/>
                    </a:lnTo>
                    <a:lnTo>
                      <a:pt x="446" y="22"/>
                    </a:lnTo>
                    <a:lnTo>
                      <a:pt x="415" y="15"/>
                    </a:lnTo>
                    <a:lnTo>
                      <a:pt x="386" y="8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665047" y="5272661"/>
                <a:ext cx="893166" cy="588932"/>
              </a:xfrm>
              <a:custGeom>
                <a:avLst/>
                <a:gdLst/>
                <a:ahLst/>
                <a:cxnLst>
                  <a:cxn ang="0">
                    <a:pos x="127" y="10"/>
                  </a:cxn>
                  <a:cxn ang="0">
                    <a:pos x="128" y="22"/>
                  </a:cxn>
                  <a:cxn ang="0">
                    <a:pos x="133" y="43"/>
                  </a:cxn>
                  <a:cxn ang="0">
                    <a:pos x="130" y="66"/>
                  </a:cxn>
                  <a:cxn ang="0">
                    <a:pos x="114" y="84"/>
                  </a:cxn>
                  <a:cxn ang="0">
                    <a:pos x="90" y="95"/>
                  </a:cxn>
                  <a:cxn ang="0">
                    <a:pos x="61" y="100"/>
                  </a:cxn>
                  <a:cxn ang="0">
                    <a:pos x="29" y="91"/>
                  </a:cxn>
                  <a:cxn ang="0">
                    <a:pos x="15" y="88"/>
                  </a:cxn>
                  <a:cxn ang="0">
                    <a:pos x="21" y="144"/>
                  </a:cxn>
                  <a:cxn ang="0">
                    <a:pos x="23" y="231"/>
                  </a:cxn>
                  <a:cxn ang="0">
                    <a:pos x="14" y="328"/>
                  </a:cxn>
                  <a:cxn ang="0">
                    <a:pos x="1" y="375"/>
                  </a:cxn>
                  <a:cxn ang="0">
                    <a:pos x="0" y="395"/>
                  </a:cxn>
                  <a:cxn ang="0">
                    <a:pos x="8" y="417"/>
                  </a:cxn>
                  <a:cxn ang="0">
                    <a:pos x="38" y="419"/>
                  </a:cxn>
                  <a:cxn ang="0">
                    <a:pos x="74" y="403"/>
                  </a:cxn>
                  <a:cxn ang="0">
                    <a:pos x="98" y="390"/>
                  </a:cxn>
                  <a:cxn ang="0">
                    <a:pos x="126" y="373"/>
                  </a:cxn>
                  <a:cxn ang="0">
                    <a:pos x="158" y="350"/>
                  </a:cxn>
                  <a:cxn ang="0">
                    <a:pos x="191" y="320"/>
                  </a:cxn>
                  <a:cxn ang="0">
                    <a:pos x="226" y="283"/>
                  </a:cxn>
                  <a:cxn ang="0">
                    <a:pos x="259" y="236"/>
                  </a:cxn>
                  <a:cxn ang="0">
                    <a:pos x="290" y="179"/>
                  </a:cxn>
                  <a:cxn ang="0">
                    <a:pos x="318" y="119"/>
                  </a:cxn>
                  <a:cxn ang="0">
                    <a:pos x="342" y="103"/>
                  </a:cxn>
                  <a:cxn ang="0">
                    <a:pos x="365" y="122"/>
                  </a:cxn>
                  <a:cxn ang="0">
                    <a:pos x="387" y="159"/>
                  </a:cxn>
                  <a:cxn ang="0">
                    <a:pos x="415" y="202"/>
                  </a:cxn>
                  <a:cxn ang="0">
                    <a:pos x="462" y="273"/>
                  </a:cxn>
                  <a:cxn ang="0">
                    <a:pos x="515" y="348"/>
                  </a:cxn>
                  <a:cxn ang="0">
                    <a:pos x="551" y="400"/>
                  </a:cxn>
                  <a:cxn ang="0">
                    <a:pos x="559" y="410"/>
                  </a:cxn>
                  <a:cxn ang="0">
                    <a:pos x="576" y="419"/>
                  </a:cxn>
                  <a:cxn ang="0">
                    <a:pos x="601" y="417"/>
                  </a:cxn>
                  <a:cxn ang="0">
                    <a:pos x="624" y="380"/>
                  </a:cxn>
                  <a:cxn ang="0">
                    <a:pos x="633" y="333"/>
                  </a:cxn>
                  <a:cxn ang="0">
                    <a:pos x="639" y="273"/>
                  </a:cxn>
                  <a:cxn ang="0">
                    <a:pos x="637" y="174"/>
                  </a:cxn>
                  <a:cxn ang="0">
                    <a:pos x="617" y="57"/>
                  </a:cxn>
                  <a:cxn ang="0">
                    <a:pos x="592" y="1"/>
                  </a:cxn>
                  <a:cxn ang="0">
                    <a:pos x="572" y="8"/>
                  </a:cxn>
                  <a:cxn ang="0">
                    <a:pos x="534" y="19"/>
                  </a:cxn>
                  <a:cxn ang="0">
                    <a:pos x="480" y="32"/>
                  </a:cxn>
                  <a:cxn ang="0">
                    <a:pos x="415" y="41"/>
                  </a:cxn>
                  <a:cxn ang="0">
                    <a:pos x="340" y="46"/>
                  </a:cxn>
                  <a:cxn ang="0">
                    <a:pos x="259" y="41"/>
                  </a:cxn>
                  <a:cxn ang="0">
                    <a:pos x="174" y="24"/>
                  </a:cxn>
                </a:cxnLst>
                <a:rect l="0" t="0" r="r" b="b"/>
                <a:pathLst>
                  <a:path w="640" h="421">
                    <a:moveTo>
                      <a:pt x="131" y="10"/>
                    </a:moveTo>
                    <a:lnTo>
                      <a:pt x="127" y="10"/>
                    </a:lnTo>
                    <a:lnTo>
                      <a:pt x="127" y="15"/>
                    </a:lnTo>
                    <a:lnTo>
                      <a:pt x="128" y="22"/>
                    </a:lnTo>
                    <a:lnTo>
                      <a:pt x="130" y="32"/>
                    </a:lnTo>
                    <a:lnTo>
                      <a:pt x="133" y="43"/>
                    </a:lnTo>
                    <a:lnTo>
                      <a:pt x="133" y="55"/>
                    </a:lnTo>
                    <a:lnTo>
                      <a:pt x="130" y="66"/>
                    </a:lnTo>
                    <a:lnTo>
                      <a:pt x="122" y="77"/>
                    </a:lnTo>
                    <a:lnTo>
                      <a:pt x="114" y="84"/>
                    </a:lnTo>
                    <a:lnTo>
                      <a:pt x="103" y="90"/>
                    </a:lnTo>
                    <a:lnTo>
                      <a:pt x="90" y="95"/>
                    </a:lnTo>
                    <a:lnTo>
                      <a:pt x="76" y="99"/>
                    </a:lnTo>
                    <a:lnTo>
                      <a:pt x="61" y="100"/>
                    </a:lnTo>
                    <a:lnTo>
                      <a:pt x="45" y="98"/>
                    </a:lnTo>
                    <a:lnTo>
                      <a:pt x="29" y="91"/>
                    </a:lnTo>
                    <a:lnTo>
                      <a:pt x="14" y="80"/>
                    </a:lnTo>
                    <a:lnTo>
                      <a:pt x="15" y="88"/>
                    </a:lnTo>
                    <a:lnTo>
                      <a:pt x="17" y="110"/>
                    </a:lnTo>
                    <a:lnTo>
                      <a:pt x="21" y="144"/>
                    </a:lnTo>
                    <a:lnTo>
                      <a:pt x="22" y="185"/>
                    </a:lnTo>
                    <a:lnTo>
                      <a:pt x="23" y="231"/>
                    </a:lnTo>
                    <a:lnTo>
                      <a:pt x="20" y="280"/>
                    </a:lnTo>
                    <a:lnTo>
                      <a:pt x="14" y="328"/>
                    </a:lnTo>
                    <a:lnTo>
                      <a:pt x="2" y="372"/>
                    </a:lnTo>
                    <a:lnTo>
                      <a:pt x="1" y="375"/>
                    </a:lnTo>
                    <a:lnTo>
                      <a:pt x="0" y="383"/>
                    </a:lnTo>
                    <a:lnTo>
                      <a:pt x="0" y="395"/>
                    </a:lnTo>
                    <a:lnTo>
                      <a:pt x="2" y="406"/>
                    </a:lnTo>
                    <a:lnTo>
                      <a:pt x="8" y="417"/>
                    </a:lnTo>
                    <a:lnTo>
                      <a:pt x="20" y="421"/>
                    </a:lnTo>
                    <a:lnTo>
                      <a:pt x="38" y="419"/>
                    </a:lnTo>
                    <a:lnTo>
                      <a:pt x="65" y="408"/>
                    </a:lnTo>
                    <a:lnTo>
                      <a:pt x="74" y="403"/>
                    </a:lnTo>
                    <a:lnTo>
                      <a:pt x="85" y="397"/>
                    </a:lnTo>
                    <a:lnTo>
                      <a:pt x="98" y="390"/>
                    </a:lnTo>
                    <a:lnTo>
                      <a:pt x="112" y="382"/>
                    </a:lnTo>
                    <a:lnTo>
                      <a:pt x="126" y="373"/>
                    </a:lnTo>
                    <a:lnTo>
                      <a:pt x="142" y="363"/>
                    </a:lnTo>
                    <a:lnTo>
                      <a:pt x="158" y="350"/>
                    </a:lnTo>
                    <a:lnTo>
                      <a:pt x="174" y="336"/>
                    </a:lnTo>
                    <a:lnTo>
                      <a:pt x="191" y="320"/>
                    </a:lnTo>
                    <a:lnTo>
                      <a:pt x="209" y="303"/>
                    </a:lnTo>
                    <a:lnTo>
                      <a:pt x="226" y="283"/>
                    </a:lnTo>
                    <a:lnTo>
                      <a:pt x="243" y="261"/>
                    </a:lnTo>
                    <a:lnTo>
                      <a:pt x="259" y="236"/>
                    </a:lnTo>
                    <a:lnTo>
                      <a:pt x="276" y="209"/>
                    </a:lnTo>
                    <a:lnTo>
                      <a:pt x="290" y="179"/>
                    </a:lnTo>
                    <a:lnTo>
                      <a:pt x="304" y="147"/>
                    </a:lnTo>
                    <a:lnTo>
                      <a:pt x="318" y="119"/>
                    </a:lnTo>
                    <a:lnTo>
                      <a:pt x="331" y="106"/>
                    </a:lnTo>
                    <a:lnTo>
                      <a:pt x="342" y="103"/>
                    </a:lnTo>
                    <a:lnTo>
                      <a:pt x="354" y="109"/>
                    </a:lnTo>
                    <a:lnTo>
                      <a:pt x="365" y="122"/>
                    </a:lnTo>
                    <a:lnTo>
                      <a:pt x="376" y="139"/>
                    </a:lnTo>
                    <a:lnTo>
                      <a:pt x="387" y="159"/>
                    </a:lnTo>
                    <a:lnTo>
                      <a:pt x="399" y="178"/>
                    </a:lnTo>
                    <a:lnTo>
                      <a:pt x="415" y="202"/>
                    </a:lnTo>
                    <a:lnTo>
                      <a:pt x="437" y="235"/>
                    </a:lnTo>
                    <a:lnTo>
                      <a:pt x="462" y="273"/>
                    </a:lnTo>
                    <a:lnTo>
                      <a:pt x="490" y="312"/>
                    </a:lnTo>
                    <a:lnTo>
                      <a:pt x="515" y="348"/>
                    </a:lnTo>
                    <a:lnTo>
                      <a:pt x="536" y="379"/>
                    </a:lnTo>
                    <a:lnTo>
                      <a:pt x="551" y="400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66" y="415"/>
                    </a:lnTo>
                    <a:lnTo>
                      <a:pt x="576" y="419"/>
                    </a:lnTo>
                    <a:lnTo>
                      <a:pt x="588" y="421"/>
                    </a:lnTo>
                    <a:lnTo>
                      <a:pt x="601" y="417"/>
                    </a:lnTo>
                    <a:lnTo>
                      <a:pt x="613" y="404"/>
                    </a:lnTo>
                    <a:lnTo>
                      <a:pt x="624" y="380"/>
                    </a:lnTo>
                    <a:lnTo>
                      <a:pt x="632" y="341"/>
                    </a:lnTo>
                    <a:lnTo>
                      <a:pt x="633" y="333"/>
                    </a:lnTo>
                    <a:lnTo>
                      <a:pt x="636" y="309"/>
                    </a:lnTo>
                    <a:lnTo>
                      <a:pt x="639" y="273"/>
                    </a:lnTo>
                    <a:lnTo>
                      <a:pt x="640" y="227"/>
                    </a:lnTo>
                    <a:lnTo>
                      <a:pt x="637" y="174"/>
                    </a:lnTo>
                    <a:lnTo>
                      <a:pt x="630" y="117"/>
                    </a:lnTo>
                    <a:lnTo>
                      <a:pt x="617" y="57"/>
                    </a:lnTo>
                    <a:lnTo>
                      <a:pt x="595" y="0"/>
                    </a:lnTo>
                    <a:lnTo>
                      <a:pt x="592" y="1"/>
                    </a:lnTo>
                    <a:lnTo>
                      <a:pt x="584" y="3"/>
                    </a:lnTo>
                    <a:lnTo>
                      <a:pt x="572" y="8"/>
                    </a:lnTo>
                    <a:lnTo>
                      <a:pt x="554" y="13"/>
                    </a:lnTo>
                    <a:lnTo>
                      <a:pt x="534" y="19"/>
                    </a:lnTo>
                    <a:lnTo>
                      <a:pt x="508" y="25"/>
                    </a:lnTo>
                    <a:lnTo>
                      <a:pt x="480" y="32"/>
                    </a:lnTo>
                    <a:lnTo>
                      <a:pt x="448" y="37"/>
                    </a:lnTo>
                    <a:lnTo>
                      <a:pt x="415" y="41"/>
                    </a:lnTo>
                    <a:lnTo>
                      <a:pt x="378" y="45"/>
                    </a:lnTo>
                    <a:lnTo>
                      <a:pt x="340" y="46"/>
                    </a:lnTo>
                    <a:lnTo>
                      <a:pt x="300" y="45"/>
                    </a:lnTo>
                    <a:lnTo>
                      <a:pt x="259" y="41"/>
                    </a:lnTo>
                    <a:lnTo>
                      <a:pt x="217" y="34"/>
                    </a:lnTo>
                    <a:lnTo>
                      <a:pt x="174" y="24"/>
                    </a:lnTo>
                    <a:lnTo>
                      <a:pt x="131" y="10"/>
                    </a:lnTo>
                    <a:close/>
                  </a:path>
                </a:pathLst>
              </a:custGeom>
              <a:solidFill>
                <a:srgbClr val="338C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438964" y="4407406"/>
                <a:ext cx="1071800" cy="876420"/>
              </a:xfrm>
              <a:custGeom>
                <a:avLst/>
                <a:gdLst/>
                <a:ahLst/>
                <a:cxnLst>
                  <a:cxn ang="0">
                    <a:pos x="220" y="475"/>
                  </a:cxn>
                  <a:cxn ang="0">
                    <a:pos x="219" y="408"/>
                  </a:cxn>
                  <a:cxn ang="0">
                    <a:pos x="232" y="377"/>
                  </a:cxn>
                  <a:cxn ang="0">
                    <a:pos x="247" y="368"/>
                  </a:cxn>
                  <a:cxn ang="0">
                    <a:pos x="284" y="357"/>
                  </a:cxn>
                  <a:cxn ang="0">
                    <a:pos x="326" y="330"/>
                  </a:cxn>
                  <a:cxn ang="0">
                    <a:pos x="340" y="302"/>
                  </a:cxn>
                  <a:cxn ang="0">
                    <a:pos x="341" y="284"/>
                  </a:cxn>
                  <a:cxn ang="0">
                    <a:pos x="323" y="297"/>
                  </a:cxn>
                  <a:cxn ang="0">
                    <a:pos x="290" y="313"/>
                  </a:cxn>
                  <a:cxn ang="0">
                    <a:pos x="253" y="318"/>
                  </a:cxn>
                  <a:cxn ang="0">
                    <a:pos x="217" y="327"/>
                  </a:cxn>
                  <a:cxn ang="0">
                    <a:pos x="187" y="353"/>
                  </a:cxn>
                  <a:cxn ang="0">
                    <a:pos x="178" y="413"/>
                  </a:cxn>
                  <a:cxn ang="0">
                    <a:pos x="184" y="480"/>
                  </a:cxn>
                  <a:cxn ang="0">
                    <a:pos x="192" y="528"/>
                  </a:cxn>
                  <a:cxn ang="0">
                    <a:pos x="183" y="540"/>
                  </a:cxn>
                  <a:cxn ang="0">
                    <a:pos x="162" y="558"/>
                  </a:cxn>
                  <a:cxn ang="0">
                    <a:pos x="145" y="580"/>
                  </a:cxn>
                  <a:cxn ang="0">
                    <a:pos x="133" y="595"/>
                  </a:cxn>
                  <a:cxn ang="0">
                    <a:pos x="81" y="559"/>
                  </a:cxn>
                  <a:cxn ang="0">
                    <a:pos x="23" y="476"/>
                  </a:cxn>
                  <a:cxn ang="0">
                    <a:pos x="1" y="400"/>
                  </a:cxn>
                  <a:cxn ang="0">
                    <a:pos x="0" y="352"/>
                  </a:cxn>
                  <a:cxn ang="0">
                    <a:pos x="13" y="304"/>
                  </a:cxn>
                  <a:cxn ang="0">
                    <a:pos x="53" y="229"/>
                  </a:cxn>
                  <a:cxn ang="0">
                    <a:pos x="103" y="166"/>
                  </a:cxn>
                  <a:cxn ang="0">
                    <a:pos x="161" y="117"/>
                  </a:cxn>
                  <a:cxn ang="0">
                    <a:pos x="219" y="78"/>
                  </a:cxn>
                  <a:cxn ang="0">
                    <a:pos x="270" y="49"/>
                  </a:cxn>
                  <a:cxn ang="0">
                    <a:pos x="311" y="32"/>
                  </a:cxn>
                  <a:cxn ang="0">
                    <a:pos x="334" y="22"/>
                  </a:cxn>
                  <a:cxn ang="0">
                    <a:pos x="356" y="12"/>
                  </a:cxn>
                  <a:cxn ang="0">
                    <a:pos x="403" y="2"/>
                  </a:cxn>
                  <a:cxn ang="0">
                    <a:pos x="457" y="2"/>
                  </a:cxn>
                  <a:cxn ang="0">
                    <a:pos x="515" y="7"/>
                  </a:cxn>
                  <a:cxn ang="0">
                    <a:pos x="571" y="18"/>
                  </a:cxn>
                  <a:cxn ang="0">
                    <a:pos x="621" y="29"/>
                  </a:cxn>
                  <a:cxn ang="0">
                    <a:pos x="658" y="41"/>
                  </a:cxn>
                  <a:cxn ang="0">
                    <a:pos x="680" y="46"/>
                  </a:cxn>
                  <a:cxn ang="0">
                    <a:pos x="729" y="97"/>
                  </a:cxn>
                  <a:cxn ang="0">
                    <a:pos x="767" y="238"/>
                  </a:cxn>
                  <a:cxn ang="0">
                    <a:pos x="758" y="398"/>
                  </a:cxn>
                  <a:cxn ang="0">
                    <a:pos x="744" y="537"/>
                  </a:cxn>
                  <a:cxn ang="0">
                    <a:pos x="744" y="586"/>
                  </a:cxn>
                  <a:cxn ang="0">
                    <a:pos x="720" y="593"/>
                  </a:cxn>
                  <a:cxn ang="0">
                    <a:pos x="675" y="603"/>
                  </a:cxn>
                  <a:cxn ang="0">
                    <a:pos x="617" y="615"/>
                  </a:cxn>
                  <a:cxn ang="0">
                    <a:pos x="552" y="625"/>
                  </a:cxn>
                  <a:cxn ang="0">
                    <a:pos x="484" y="630"/>
                  </a:cxn>
                  <a:cxn ang="0">
                    <a:pos x="418" y="626"/>
                  </a:cxn>
                  <a:cxn ang="0">
                    <a:pos x="363" y="612"/>
                  </a:cxn>
                  <a:cxn ang="0">
                    <a:pos x="338" y="599"/>
                  </a:cxn>
                  <a:cxn ang="0">
                    <a:pos x="330" y="584"/>
                  </a:cxn>
                  <a:cxn ang="0">
                    <a:pos x="310" y="562"/>
                  </a:cxn>
                  <a:cxn ang="0">
                    <a:pos x="272" y="540"/>
                  </a:cxn>
                  <a:cxn ang="0">
                    <a:pos x="231" y="525"/>
                  </a:cxn>
                </a:cxnLst>
                <a:rect l="0" t="0" r="r" b="b"/>
                <a:pathLst>
                  <a:path w="767" h="630">
                    <a:moveTo>
                      <a:pt x="231" y="525"/>
                    </a:moveTo>
                    <a:lnTo>
                      <a:pt x="220" y="475"/>
                    </a:lnTo>
                    <a:lnTo>
                      <a:pt x="216" y="436"/>
                    </a:lnTo>
                    <a:lnTo>
                      <a:pt x="219" y="408"/>
                    </a:lnTo>
                    <a:lnTo>
                      <a:pt x="224" y="389"/>
                    </a:lnTo>
                    <a:lnTo>
                      <a:pt x="232" y="377"/>
                    </a:lnTo>
                    <a:lnTo>
                      <a:pt x="240" y="370"/>
                    </a:lnTo>
                    <a:lnTo>
                      <a:pt x="247" y="368"/>
                    </a:lnTo>
                    <a:lnTo>
                      <a:pt x="250" y="367"/>
                    </a:lnTo>
                    <a:lnTo>
                      <a:pt x="284" y="357"/>
                    </a:lnTo>
                    <a:lnTo>
                      <a:pt x="310" y="344"/>
                    </a:lnTo>
                    <a:lnTo>
                      <a:pt x="326" y="330"/>
                    </a:lnTo>
                    <a:lnTo>
                      <a:pt x="335" y="316"/>
                    </a:lnTo>
                    <a:lnTo>
                      <a:pt x="340" y="302"/>
                    </a:lnTo>
                    <a:lnTo>
                      <a:pt x="341" y="292"/>
                    </a:lnTo>
                    <a:lnTo>
                      <a:pt x="341" y="284"/>
                    </a:lnTo>
                    <a:lnTo>
                      <a:pt x="340" y="282"/>
                    </a:lnTo>
                    <a:lnTo>
                      <a:pt x="323" y="297"/>
                    </a:lnTo>
                    <a:lnTo>
                      <a:pt x="307" y="307"/>
                    </a:lnTo>
                    <a:lnTo>
                      <a:pt x="290" y="313"/>
                    </a:lnTo>
                    <a:lnTo>
                      <a:pt x="272" y="315"/>
                    </a:lnTo>
                    <a:lnTo>
                      <a:pt x="253" y="318"/>
                    </a:lnTo>
                    <a:lnTo>
                      <a:pt x="235" y="321"/>
                    </a:lnTo>
                    <a:lnTo>
                      <a:pt x="217" y="327"/>
                    </a:lnTo>
                    <a:lnTo>
                      <a:pt x="200" y="336"/>
                    </a:lnTo>
                    <a:lnTo>
                      <a:pt x="187" y="353"/>
                    </a:lnTo>
                    <a:lnTo>
                      <a:pt x="181" y="380"/>
                    </a:lnTo>
                    <a:lnTo>
                      <a:pt x="178" y="413"/>
                    </a:lnTo>
                    <a:lnTo>
                      <a:pt x="179" y="448"/>
                    </a:lnTo>
                    <a:lnTo>
                      <a:pt x="184" y="480"/>
                    </a:lnTo>
                    <a:lnTo>
                      <a:pt x="187" y="509"/>
                    </a:lnTo>
                    <a:lnTo>
                      <a:pt x="192" y="528"/>
                    </a:lnTo>
                    <a:lnTo>
                      <a:pt x="193" y="535"/>
                    </a:lnTo>
                    <a:lnTo>
                      <a:pt x="183" y="540"/>
                    </a:lnTo>
                    <a:lnTo>
                      <a:pt x="172" y="548"/>
                    </a:lnTo>
                    <a:lnTo>
                      <a:pt x="162" y="558"/>
                    </a:lnTo>
                    <a:lnTo>
                      <a:pt x="153" y="570"/>
                    </a:lnTo>
                    <a:lnTo>
                      <a:pt x="145" y="580"/>
                    </a:lnTo>
                    <a:lnTo>
                      <a:pt x="138" y="589"/>
                    </a:lnTo>
                    <a:lnTo>
                      <a:pt x="133" y="595"/>
                    </a:lnTo>
                    <a:lnTo>
                      <a:pt x="132" y="597"/>
                    </a:lnTo>
                    <a:lnTo>
                      <a:pt x="81" y="559"/>
                    </a:lnTo>
                    <a:lnTo>
                      <a:pt x="46" y="518"/>
                    </a:lnTo>
                    <a:lnTo>
                      <a:pt x="23" y="476"/>
                    </a:lnTo>
                    <a:lnTo>
                      <a:pt x="8" y="436"/>
                    </a:lnTo>
                    <a:lnTo>
                      <a:pt x="1" y="400"/>
                    </a:lnTo>
                    <a:lnTo>
                      <a:pt x="0" y="372"/>
                    </a:lnTo>
                    <a:lnTo>
                      <a:pt x="0" y="352"/>
                    </a:lnTo>
                    <a:lnTo>
                      <a:pt x="1" y="345"/>
                    </a:lnTo>
                    <a:lnTo>
                      <a:pt x="13" y="304"/>
                    </a:lnTo>
                    <a:lnTo>
                      <a:pt x="32" y="264"/>
                    </a:lnTo>
                    <a:lnTo>
                      <a:pt x="53" y="229"/>
                    </a:lnTo>
                    <a:lnTo>
                      <a:pt x="77" y="196"/>
                    </a:lnTo>
                    <a:lnTo>
                      <a:pt x="103" y="166"/>
                    </a:lnTo>
                    <a:lnTo>
                      <a:pt x="132" y="140"/>
                    </a:lnTo>
                    <a:lnTo>
                      <a:pt x="161" y="117"/>
                    </a:lnTo>
                    <a:lnTo>
                      <a:pt x="190" y="96"/>
                    </a:lnTo>
                    <a:lnTo>
                      <a:pt x="219" y="78"/>
                    </a:lnTo>
                    <a:lnTo>
                      <a:pt x="246" y="63"/>
                    </a:lnTo>
                    <a:lnTo>
                      <a:pt x="270" y="49"/>
                    </a:lnTo>
                    <a:lnTo>
                      <a:pt x="292" y="38"/>
                    </a:lnTo>
                    <a:lnTo>
                      <a:pt x="311" y="32"/>
                    </a:lnTo>
                    <a:lnTo>
                      <a:pt x="325" y="26"/>
                    </a:lnTo>
                    <a:lnTo>
                      <a:pt x="334" y="22"/>
                    </a:lnTo>
                    <a:lnTo>
                      <a:pt x="337" y="21"/>
                    </a:lnTo>
                    <a:lnTo>
                      <a:pt x="356" y="12"/>
                    </a:lnTo>
                    <a:lnTo>
                      <a:pt x="379" y="5"/>
                    </a:lnTo>
                    <a:lnTo>
                      <a:pt x="403" y="2"/>
                    </a:lnTo>
                    <a:lnTo>
                      <a:pt x="429" y="0"/>
                    </a:lnTo>
                    <a:lnTo>
                      <a:pt x="457" y="2"/>
                    </a:lnTo>
                    <a:lnTo>
                      <a:pt x="486" y="4"/>
                    </a:lnTo>
                    <a:lnTo>
                      <a:pt x="515" y="7"/>
                    </a:lnTo>
                    <a:lnTo>
                      <a:pt x="544" y="12"/>
                    </a:lnTo>
                    <a:lnTo>
                      <a:pt x="571" y="18"/>
                    </a:lnTo>
                    <a:lnTo>
                      <a:pt x="597" y="23"/>
                    </a:lnTo>
                    <a:lnTo>
                      <a:pt x="621" y="29"/>
                    </a:lnTo>
                    <a:lnTo>
                      <a:pt x="640" y="35"/>
                    </a:lnTo>
                    <a:lnTo>
                      <a:pt x="658" y="41"/>
                    </a:lnTo>
                    <a:lnTo>
                      <a:pt x="670" y="44"/>
                    </a:lnTo>
                    <a:lnTo>
                      <a:pt x="680" y="46"/>
                    </a:lnTo>
                    <a:lnTo>
                      <a:pt x="682" y="48"/>
                    </a:lnTo>
                    <a:lnTo>
                      <a:pt x="729" y="97"/>
                    </a:lnTo>
                    <a:lnTo>
                      <a:pt x="757" y="163"/>
                    </a:lnTo>
                    <a:lnTo>
                      <a:pt x="767" y="238"/>
                    </a:lnTo>
                    <a:lnTo>
                      <a:pt x="766" y="318"/>
                    </a:lnTo>
                    <a:lnTo>
                      <a:pt x="758" y="398"/>
                    </a:lnTo>
                    <a:lnTo>
                      <a:pt x="750" y="473"/>
                    </a:lnTo>
                    <a:lnTo>
                      <a:pt x="744" y="537"/>
                    </a:lnTo>
                    <a:lnTo>
                      <a:pt x="748" y="585"/>
                    </a:lnTo>
                    <a:lnTo>
                      <a:pt x="744" y="586"/>
                    </a:lnTo>
                    <a:lnTo>
                      <a:pt x="735" y="588"/>
                    </a:lnTo>
                    <a:lnTo>
                      <a:pt x="720" y="593"/>
                    </a:lnTo>
                    <a:lnTo>
                      <a:pt x="699" y="597"/>
                    </a:lnTo>
                    <a:lnTo>
                      <a:pt x="675" y="603"/>
                    </a:lnTo>
                    <a:lnTo>
                      <a:pt x="647" y="609"/>
                    </a:lnTo>
                    <a:lnTo>
                      <a:pt x="617" y="615"/>
                    </a:lnTo>
                    <a:lnTo>
                      <a:pt x="585" y="620"/>
                    </a:lnTo>
                    <a:lnTo>
                      <a:pt x="552" y="625"/>
                    </a:lnTo>
                    <a:lnTo>
                      <a:pt x="517" y="629"/>
                    </a:lnTo>
                    <a:lnTo>
                      <a:pt x="484" y="630"/>
                    </a:lnTo>
                    <a:lnTo>
                      <a:pt x="450" y="630"/>
                    </a:lnTo>
                    <a:lnTo>
                      <a:pt x="418" y="626"/>
                    </a:lnTo>
                    <a:lnTo>
                      <a:pt x="389" y="622"/>
                    </a:lnTo>
                    <a:lnTo>
                      <a:pt x="363" y="612"/>
                    </a:lnTo>
                    <a:lnTo>
                      <a:pt x="340" y="601"/>
                    </a:lnTo>
                    <a:lnTo>
                      <a:pt x="338" y="599"/>
                    </a:lnTo>
                    <a:lnTo>
                      <a:pt x="336" y="593"/>
                    </a:lnTo>
                    <a:lnTo>
                      <a:pt x="330" y="584"/>
                    </a:lnTo>
                    <a:lnTo>
                      <a:pt x="322" y="573"/>
                    </a:lnTo>
                    <a:lnTo>
                      <a:pt x="310" y="562"/>
                    </a:lnTo>
                    <a:lnTo>
                      <a:pt x="293" y="550"/>
                    </a:lnTo>
                    <a:lnTo>
                      <a:pt x="272" y="540"/>
                    </a:lnTo>
                    <a:lnTo>
                      <a:pt x="244" y="531"/>
                    </a:lnTo>
                    <a:lnTo>
                      <a:pt x="231" y="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667838" y="5188927"/>
                <a:ext cx="195380" cy="178633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7" y="2"/>
                  </a:cxn>
                  <a:cxn ang="0">
                    <a:pos x="51" y="4"/>
                  </a:cxn>
                  <a:cxn ang="0">
                    <a:pos x="42" y="10"/>
                  </a:cxn>
                  <a:cxn ang="0">
                    <a:pos x="33" y="17"/>
                  </a:cxn>
                  <a:cxn ang="0">
                    <a:pos x="22" y="26"/>
                  </a:cxn>
                  <a:cxn ang="0">
                    <a:pos x="13" y="38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2" y="72"/>
                  </a:cxn>
                  <a:cxn ang="0">
                    <a:pos x="4" y="80"/>
                  </a:cxn>
                  <a:cxn ang="0">
                    <a:pos x="8" y="91"/>
                  </a:cxn>
                  <a:cxn ang="0">
                    <a:pos x="15" y="103"/>
                  </a:cxn>
                  <a:cxn ang="0">
                    <a:pos x="25" y="115"/>
                  </a:cxn>
                  <a:cxn ang="0">
                    <a:pos x="37" y="123"/>
                  </a:cxn>
                  <a:cxn ang="0">
                    <a:pos x="55" y="128"/>
                  </a:cxn>
                  <a:cxn ang="0">
                    <a:pos x="75" y="124"/>
                  </a:cxn>
                  <a:cxn ang="0">
                    <a:pos x="88" y="120"/>
                  </a:cxn>
                  <a:cxn ang="0">
                    <a:pos x="96" y="115"/>
                  </a:cxn>
                  <a:cxn ang="0">
                    <a:pos x="99" y="109"/>
                  </a:cxn>
                  <a:cxn ang="0">
                    <a:pos x="101" y="103"/>
                  </a:cxn>
                  <a:cxn ang="0">
                    <a:pos x="99" y="98"/>
                  </a:cxn>
                  <a:cxn ang="0">
                    <a:pos x="97" y="91"/>
                  </a:cxn>
                  <a:cxn ang="0">
                    <a:pos x="94" y="83"/>
                  </a:cxn>
                  <a:cxn ang="0">
                    <a:pos x="91" y="75"/>
                  </a:cxn>
                  <a:cxn ang="0">
                    <a:pos x="91" y="58"/>
                  </a:cxn>
                  <a:cxn ang="0">
                    <a:pos x="96" y="47"/>
                  </a:cxn>
                  <a:cxn ang="0">
                    <a:pos x="103" y="42"/>
                  </a:cxn>
                  <a:cxn ang="0">
                    <a:pos x="111" y="41"/>
                  </a:cxn>
                  <a:cxn ang="0">
                    <a:pos x="117" y="42"/>
                  </a:cxn>
                  <a:cxn ang="0">
                    <a:pos x="124" y="42"/>
                  </a:cxn>
                  <a:cxn ang="0">
                    <a:pos x="131" y="42"/>
                  </a:cxn>
                  <a:cxn ang="0">
                    <a:pos x="135" y="41"/>
                  </a:cxn>
                  <a:cxn ang="0">
                    <a:pos x="139" y="39"/>
                  </a:cxn>
                  <a:cxn ang="0">
                    <a:pos x="140" y="35"/>
                  </a:cxn>
                  <a:cxn ang="0">
                    <a:pos x="136" y="30"/>
                  </a:cxn>
                  <a:cxn ang="0">
                    <a:pos x="128" y="24"/>
                  </a:cxn>
                  <a:cxn ang="0">
                    <a:pos x="118" y="18"/>
                  </a:cxn>
                  <a:cxn ang="0">
                    <a:pos x="108" y="14"/>
                  </a:cxn>
                  <a:cxn ang="0">
                    <a:pos x="97" y="9"/>
                  </a:cxn>
                  <a:cxn ang="0">
                    <a:pos x="88" y="4"/>
                  </a:cxn>
                  <a:cxn ang="0">
                    <a:pos x="79" y="2"/>
                  </a:cxn>
                  <a:cxn ang="0">
                    <a:pos x="71" y="0"/>
                  </a:cxn>
                  <a:cxn ang="0">
                    <a:pos x="64" y="0"/>
                  </a:cxn>
                  <a:cxn ang="0">
                    <a:pos x="59" y="1"/>
                  </a:cxn>
                </a:cxnLst>
                <a:rect l="0" t="0" r="r" b="b"/>
                <a:pathLst>
                  <a:path w="140" h="128">
                    <a:moveTo>
                      <a:pt x="59" y="1"/>
                    </a:moveTo>
                    <a:lnTo>
                      <a:pt x="57" y="2"/>
                    </a:lnTo>
                    <a:lnTo>
                      <a:pt x="51" y="4"/>
                    </a:lnTo>
                    <a:lnTo>
                      <a:pt x="42" y="10"/>
                    </a:lnTo>
                    <a:lnTo>
                      <a:pt x="33" y="17"/>
                    </a:lnTo>
                    <a:lnTo>
                      <a:pt x="22" y="26"/>
                    </a:lnTo>
                    <a:lnTo>
                      <a:pt x="13" y="38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2" y="72"/>
                    </a:lnTo>
                    <a:lnTo>
                      <a:pt x="4" y="80"/>
                    </a:lnTo>
                    <a:lnTo>
                      <a:pt x="8" y="91"/>
                    </a:lnTo>
                    <a:lnTo>
                      <a:pt x="15" y="103"/>
                    </a:lnTo>
                    <a:lnTo>
                      <a:pt x="25" y="115"/>
                    </a:lnTo>
                    <a:lnTo>
                      <a:pt x="37" y="123"/>
                    </a:lnTo>
                    <a:lnTo>
                      <a:pt x="55" y="128"/>
                    </a:lnTo>
                    <a:lnTo>
                      <a:pt x="75" y="124"/>
                    </a:lnTo>
                    <a:lnTo>
                      <a:pt x="88" y="120"/>
                    </a:lnTo>
                    <a:lnTo>
                      <a:pt x="96" y="115"/>
                    </a:lnTo>
                    <a:lnTo>
                      <a:pt x="99" y="109"/>
                    </a:lnTo>
                    <a:lnTo>
                      <a:pt x="101" y="103"/>
                    </a:lnTo>
                    <a:lnTo>
                      <a:pt x="99" y="98"/>
                    </a:lnTo>
                    <a:lnTo>
                      <a:pt x="97" y="91"/>
                    </a:lnTo>
                    <a:lnTo>
                      <a:pt x="94" y="83"/>
                    </a:lnTo>
                    <a:lnTo>
                      <a:pt x="91" y="75"/>
                    </a:lnTo>
                    <a:lnTo>
                      <a:pt x="91" y="58"/>
                    </a:lnTo>
                    <a:lnTo>
                      <a:pt x="96" y="47"/>
                    </a:lnTo>
                    <a:lnTo>
                      <a:pt x="103" y="42"/>
                    </a:lnTo>
                    <a:lnTo>
                      <a:pt x="111" y="41"/>
                    </a:lnTo>
                    <a:lnTo>
                      <a:pt x="117" y="42"/>
                    </a:lnTo>
                    <a:lnTo>
                      <a:pt x="124" y="42"/>
                    </a:lnTo>
                    <a:lnTo>
                      <a:pt x="131" y="42"/>
                    </a:lnTo>
                    <a:lnTo>
                      <a:pt x="135" y="41"/>
                    </a:lnTo>
                    <a:lnTo>
                      <a:pt x="139" y="39"/>
                    </a:lnTo>
                    <a:lnTo>
                      <a:pt x="140" y="35"/>
                    </a:lnTo>
                    <a:lnTo>
                      <a:pt x="136" y="30"/>
                    </a:lnTo>
                    <a:lnTo>
                      <a:pt x="128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97" y="9"/>
                    </a:lnTo>
                    <a:lnTo>
                      <a:pt x="88" y="4"/>
                    </a:lnTo>
                    <a:lnTo>
                      <a:pt x="79" y="2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D193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385163" y="5872758"/>
                <a:ext cx="284697" cy="147931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6" y="10"/>
                  </a:cxn>
                  <a:cxn ang="0">
                    <a:pos x="18" y="20"/>
                  </a:cxn>
                  <a:cxn ang="0">
                    <a:pos x="8" y="35"/>
                  </a:cxn>
                  <a:cxn ang="0">
                    <a:pos x="1" y="53"/>
                  </a:cxn>
                  <a:cxn ang="0">
                    <a:pos x="0" y="71"/>
                  </a:cxn>
                  <a:cxn ang="0">
                    <a:pos x="8" y="87"/>
                  </a:cxn>
                  <a:cxn ang="0">
                    <a:pos x="28" y="99"/>
                  </a:cxn>
                  <a:cxn ang="0">
                    <a:pos x="64" y="104"/>
                  </a:cxn>
                  <a:cxn ang="0">
                    <a:pos x="86" y="106"/>
                  </a:cxn>
                  <a:cxn ang="0">
                    <a:pos x="106" y="106"/>
                  </a:cxn>
                  <a:cxn ang="0">
                    <a:pos x="126" y="104"/>
                  </a:cxn>
                  <a:cxn ang="0">
                    <a:pos x="144" y="103"/>
                  </a:cxn>
                  <a:cxn ang="0">
                    <a:pos x="160" y="101"/>
                  </a:cxn>
                  <a:cxn ang="0">
                    <a:pos x="174" y="99"/>
                  </a:cxn>
                  <a:cxn ang="0">
                    <a:pos x="187" y="94"/>
                  </a:cxn>
                  <a:cxn ang="0">
                    <a:pos x="196" y="89"/>
                  </a:cxn>
                  <a:cxn ang="0">
                    <a:pos x="202" y="83"/>
                  </a:cxn>
                  <a:cxn ang="0">
                    <a:pos x="205" y="76"/>
                  </a:cxn>
                  <a:cxn ang="0">
                    <a:pos x="204" y="66"/>
                  </a:cxn>
                  <a:cxn ang="0">
                    <a:pos x="200" y="56"/>
                  </a:cxn>
                  <a:cxn ang="0">
                    <a:pos x="192" y="44"/>
                  </a:cxn>
                  <a:cxn ang="0">
                    <a:pos x="179" y="32"/>
                  </a:cxn>
                  <a:cxn ang="0">
                    <a:pos x="162" y="17"/>
                  </a:cxn>
                  <a:cxn ang="0">
                    <a:pos x="139" y="0"/>
                  </a:cxn>
                  <a:cxn ang="0">
                    <a:pos x="136" y="1"/>
                  </a:cxn>
                  <a:cxn ang="0">
                    <a:pos x="128" y="4"/>
                  </a:cxn>
                  <a:cxn ang="0">
                    <a:pos x="117" y="9"/>
                  </a:cxn>
                  <a:cxn ang="0">
                    <a:pos x="103" y="13"/>
                  </a:cxn>
                  <a:cxn ang="0">
                    <a:pos x="86" y="17"/>
                  </a:cxn>
                  <a:cxn ang="0">
                    <a:pos x="67" y="17"/>
                  </a:cxn>
                  <a:cxn ang="0">
                    <a:pos x="47" y="13"/>
                  </a:cxn>
                  <a:cxn ang="0">
                    <a:pos x="29" y="5"/>
                  </a:cxn>
                </a:cxnLst>
                <a:rect l="0" t="0" r="r" b="b"/>
                <a:pathLst>
                  <a:path w="205" h="106">
                    <a:moveTo>
                      <a:pt x="29" y="5"/>
                    </a:moveTo>
                    <a:lnTo>
                      <a:pt x="26" y="10"/>
                    </a:lnTo>
                    <a:lnTo>
                      <a:pt x="18" y="20"/>
                    </a:lnTo>
                    <a:lnTo>
                      <a:pt x="8" y="35"/>
                    </a:lnTo>
                    <a:lnTo>
                      <a:pt x="1" y="53"/>
                    </a:lnTo>
                    <a:lnTo>
                      <a:pt x="0" y="71"/>
                    </a:lnTo>
                    <a:lnTo>
                      <a:pt x="8" y="87"/>
                    </a:lnTo>
                    <a:lnTo>
                      <a:pt x="28" y="99"/>
                    </a:lnTo>
                    <a:lnTo>
                      <a:pt x="64" y="104"/>
                    </a:lnTo>
                    <a:lnTo>
                      <a:pt x="86" y="106"/>
                    </a:lnTo>
                    <a:lnTo>
                      <a:pt x="106" y="106"/>
                    </a:lnTo>
                    <a:lnTo>
                      <a:pt x="126" y="104"/>
                    </a:lnTo>
                    <a:lnTo>
                      <a:pt x="144" y="103"/>
                    </a:lnTo>
                    <a:lnTo>
                      <a:pt x="160" y="101"/>
                    </a:lnTo>
                    <a:lnTo>
                      <a:pt x="174" y="99"/>
                    </a:lnTo>
                    <a:lnTo>
                      <a:pt x="187" y="94"/>
                    </a:lnTo>
                    <a:lnTo>
                      <a:pt x="196" y="89"/>
                    </a:lnTo>
                    <a:lnTo>
                      <a:pt x="202" y="83"/>
                    </a:lnTo>
                    <a:lnTo>
                      <a:pt x="205" y="76"/>
                    </a:lnTo>
                    <a:lnTo>
                      <a:pt x="204" y="66"/>
                    </a:lnTo>
                    <a:lnTo>
                      <a:pt x="200" y="56"/>
                    </a:lnTo>
                    <a:lnTo>
                      <a:pt x="192" y="44"/>
                    </a:lnTo>
                    <a:lnTo>
                      <a:pt x="179" y="32"/>
                    </a:lnTo>
                    <a:lnTo>
                      <a:pt x="162" y="17"/>
                    </a:lnTo>
                    <a:lnTo>
                      <a:pt x="139" y="0"/>
                    </a:lnTo>
                    <a:lnTo>
                      <a:pt x="136" y="1"/>
                    </a:lnTo>
                    <a:lnTo>
                      <a:pt x="128" y="4"/>
                    </a:lnTo>
                    <a:lnTo>
                      <a:pt x="117" y="9"/>
                    </a:lnTo>
                    <a:lnTo>
                      <a:pt x="103" y="13"/>
                    </a:lnTo>
                    <a:lnTo>
                      <a:pt x="86" y="17"/>
                    </a:lnTo>
                    <a:lnTo>
                      <a:pt x="67" y="17"/>
                    </a:lnTo>
                    <a:lnTo>
                      <a:pt x="47" y="13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337713" y="5839264"/>
                <a:ext cx="309817" cy="75361"/>
              </a:xfrm>
              <a:custGeom>
                <a:avLst/>
                <a:gdLst/>
                <a:ahLst/>
                <a:cxnLst>
                  <a:cxn ang="0">
                    <a:pos x="221" y="12"/>
                  </a:cxn>
                  <a:cxn ang="0">
                    <a:pos x="220" y="16"/>
                  </a:cxn>
                  <a:cxn ang="0">
                    <a:pos x="214" y="22"/>
                  </a:cxn>
                  <a:cxn ang="0">
                    <a:pos x="204" y="27"/>
                  </a:cxn>
                  <a:cxn ang="0">
                    <a:pos x="191" y="33"/>
                  </a:cxn>
                  <a:cxn ang="0">
                    <a:pos x="175" y="37"/>
                  </a:cxn>
                  <a:cxn ang="0">
                    <a:pos x="157" y="42"/>
                  </a:cxn>
                  <a:cxn ang="0">
                    <a:pos x="136" y="46"/>
                  </a:cxn>
                  <a:cxn ang="0">
                    <a:pos x="114" y="50"/>
                  </a:cxn>
                  <a:cxn ang="0">
                    <a:pos x="92" y="52"/>
                  </a:cxn>
                  <a:cxn ang="0">
                    <a:pos x="70" y="53"/>
                  </a:cxn>
                  <a:cxn ang="0">
                    <a:pos x="52" y="55"/>
                  </a:cxn>
                  <a:cxn ang="0">
                    <a:pos x="34" y="53"/>
                  </a:cxn>
                  <a:cxn ang="0">
                    <a:pos x="21" y="52"/>
                  </a:cxn>
                  <a:cxn ang="0">
                    <a:pos x="9" y="50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1" y="38"/>
                  </a:cxn>
                  <a:cxn ang="0">
                    <a:pos x="7" y="33"/>
                  </a:cxn>
                  <a:cxn ang="0">
                    <a:pos x="17" y="28"/>
                  </a:cxn>
                  <a:cxn ang="0">
                    <a:pos x="30" y="22"/>
                  </a:cxn>
                  <a:cxn ang="0">
                    <a:pos x="46" y="18"/>
                  </a:cxn>
                  <a:cxn ang="0">
                    <a:pos x="64" y="13"/>
                  </a:cxn>
                  <a:cxn ang="0">
                    <a:pos x="85" y="8"/>
                  </a:cxn>
                  <a:cxn ang="0">
                    <a:pos x="107" y="5"/>
                  </a:cxn>
                  <a:cxn ang="0">
                    <a:pos x="130" y="3"/>
                  </a:cxn>
                  <a:cxn ang="0">
                    <a:pos x="151" y="1"/>
                  </a:cxn>
                  <a:cxn ang="0">
                    <a:pos x="170" y="0"/>
                  </a:cxn>
                  <a:cxn ang="0">
                    <a:pos x="187" y="1"/>
                  </a:cxn>
                  <a:cxn ang="0">
                    <a:pos x="200" y="3"/>
                  </a:cxn>
                  <a:cxn ang="0">
                    <a:pos x="212" y="5"/>
                  </a:cxn>
                  <a:cxn ang="0">
                    <a:pos x="219" y="8"/>
                  </a:cxn>
                  <a:cxn ang="0">
                    <a:pos x="221" y="12"/>
                  </a:cxn>
                </a:cxnLst>
                <a:rect l="0" t="0" r="r" b="b"/>
                <a:pathLst>
                  <a:path w="221" h="55">
                    <a:moveTo>
                      <a:pt x="221" y="12"/>
                    </a:moveTo>
                    <a:lnTo>
                      <a:pt x="220" y="16"/>
                    </a:lnTo>
                    <a:lnTo>
                      <a:pt x="214" y="22"/>
                    </a:lnTo>
                    <a:lnTo>
                      <a:pt x="204" y="27"/>
                    </a:lnTo>
                    <a:lnTo>
                      <a:pt x="191" y="33"/>
                    </a:lnTo>
                    <a:lnTo>
                      <a:pt x="175" y="37"/>
                    </a:lnTo>
                    <a:lnTo>
                      <a:pt x="157" y="42"/>
                    </a:lnTo>
                    <a:lnTo>
                      <a:pt x="136" y="46"/>
                    </a:lnTo>
                    <a:lnTo>
                      <a:pt x="114" y="50"/>
                    </a:lnTo>
                    <a:lnTo>
                      <a:pt x="92" y="52"/>
                    </a:lnTo>
                    <a:lnTo>
                      <a:pt x="70" y="53"/>
                    </a:lnTo>
                    <a:lnTo>
                      <a:pt x="52" y="55"/>
                    </a:lnTo>
                    <a:lnTo>
                      <a:pt x="34" y="53"/>
                    </a:lnTo>
                    <a:lnTo>
                      <a:pt x="21" y="52"/>
                    </a:lnTo>
                    <a:lnTo>
                      <a:pt x="9" y="50"/>
                    </a:lnTo>
                    <a:lnTo>
                      <a:pt x="2" y="46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7" y="33"/>
                    </a:lnTo>
                    <a:lnTo>
                      <a:pt x="17" y="28"/>
                    </a:lnTo>
                    <a:lnTo>
                      <a:pt x="30" y="22"/>
                    </a:lnTo>
                    <a:lnTo>
                      <a:pt x="46" y="18"/>
                    </a:lnTo>
                    <a:lnTo>
                      <a:pt x="64" y="13"/>
                    </a:lnTo>
                    <a:lnTo>
                      <a:pt x="85" y="8"/>
                    </a:lnTo>
                    <a:lnTo>
                      <a:pt x="107" y="5"/>
                    </a:lnTo>
                    <a:lnTo>
                      <a:pt x="130" y="3"/>
                    </a:lnTo>
                    <a:lnTo>
                      <a:pt x="151" y="1"/>
                    </a:lnTo>
                    <a:lnTo>
                      <a:pt x="170" y="0"/>
                    </a:lnTo>
                    <a:lnTo>
                      <a:pt x="187" y="1"/>
                    </a:lnTo>
                    <a:lnTo>
                      <a:pt x="200" y="3"/>
                    </a:lnTo>
                    <a:lnTo>
                      <a:pt x="212" y="5"/>
                    </a:lnTo>
                    <a:lnTo>
                      <a:pt x="219" y="8"/>
                    </a:lnTo>
                    <a:lnTo>
                      <a:pt x="22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2237" y="5858802"/>
                <a:ext cx="304235" cy="97690"/>
              </a:xfrm>
              <a:custGeom>
                <a:avLst/>
                <a:gdLst/>
                <a:ahLst/>
                <a:cxnLst>
                  <a:cxn ang="0">
                    <a:pos x="217" y="62"/>
                  </a:cxn>
                  <a:cxn ang="0">
                    <a:pos x="214" y="66"/>
                  </a:cxn>
                  <a:cxn ang="0">
                    <a:pos x="207" y="69"/>
                  </a:cxn>
                  <a:cxn ang="0">
                    <a:pos x="196" y="70"/>
                  </a:cxn>
                  <a:cxn ang="0">
                    <a:pos x="181" y="69"/>
                  </a:cxn>
                  <a:cxn ang="0">
                    <a:pos x="165" y="68"/>
                  </a:cxn>
                  <a:cxn ang="0">
                    <a:pos x="146" y="66"/>
                  </a:cxn>
                  <a:cxn ang="0">
                    <a:pos x="125" y="61"/>
                  </a:cxn>
                  <a:cxn ang="0">
                    <a:pos x="103" y="56"/>
                  </a:cxn>
                  <a:cxn ang="0">
                    <a:pos x="81" y="51"/>
                  </a:cxn>
                  <a:cxn ang="0">
                    <a:pos x="62" y="44"/>
                  </a:cxn>
                  <a:cxn ang="0">
                    <a:pos x="44" y="37"/>
                  </a:cxn>
                  <a:cxn ang="0">
                    <a:pos x="29" y="30"/>
                  </a:cxn>
                  <a:cxn ang="0">
                    <a:pos x="17" y="24"/>
                  </a:cxn>
                  <a:cxn ang="0">
                    <a:pos x="7" y="17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11" y="1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53" y="1"/>
                  </a:cxn>
                  <a:cxn ang="0">
                    <a:pos x="72" y="3"/>
                  </a:cxn>
                  <a:cxn ang="0">
                    <a:pos x="93" y="8"/>
                  </a:cxn>
                  <a:cxn ang="0">
                    <a:pos x="115" y="13"/>
                  </a:cxn>
                  <a:cxn ang="0">
                    <a:pos x="136" y="18"/>
                  </a:cxn>
                  <a:cxn ang="0">
                    <a:pos x="156" y="25"/>
                  </a:cxn>
                  <a:cxn ang="0">
                    <a:pos x="175" y="32"/>
                  </a:cxn>
                  <a:cxn ang="0">
                    <a:pos x="189" y="39"/>
                  </a:cxn>
                  <a:cxn ang="0">
                    <a:pos x="202" y="46"/>
                  </a:cxn>
                  <a:cxn ang="0">
                    <a:pos x="211" y="52"/>
                  </a:cxn>
                  <a:cxn ang="0">
                    <a:pos x="216" y="58"/>
                  </a:cxn>
                  <a:cxn ang="0">
                    <a:pos x="217" y="62"/>
                  </a:cxn>
                </a:cxnLst>
                <a:rect l="0" t="0" r="r" b="b"/>
                <a:pathLst>
                  <a:path w="217" h="70">
                    <a:moveTo>
                      <a:pt x="217" y="62"/>
                    </a:moveTo>
                    <a:lnTo>
                      <a:pt x="214" y="66"/>
                    </a:lnTo>
                    <a:lnTo>
                      <a:pt x="207" y="69"/>
                    </a:lnTo>
                    <a:lnTo>
                      <a:pt x="196" y="70"/>
                    </a:lnTo>
                    <a:lnTo>
                      <a:pt x="181" y="69"/>
                    </a:lnTo>
                    <a:lnTo>
                      <a:pt x="165" y="68"/>
                    </a:lnTo>
                    <a:lnTo>
                      <a:pt x="146" y="66"/>
                    </a:lnTo>
                    <a:lnTo>
                      <a:pt x="125" y="61"/>
                    </a:lnTo>
                    <a:lnTo>
                      <a:pt x="103" y="56"/>
                    </a:lnTo>
                    <a:lnTo>
                      <a:pt x="81" y="51"/>
                    </a:lnTo>
                    <a:lnTo>
                      <a:pt x="62" y="44"/>
                    </a:lnTo>
                    <a:lnTo>
                      <a:pt x="44" y="37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7" y="17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11" y="1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1"/>
                    </a:lnTo>
                    <a:lnTo>
                      <a:pt x="72" y="3"/>
                    </a:lnTo>
                    <a:lnTo>
                      <a:pt x="93" y="8"/>
                    </a:lnTo>
                    <a:lnTo>
                      <a:pt x="115" y="13"/>
                    </a:lnTo>
                    <a:lnTo>
                      <a:pt x="136" y="18"/>
                    </a:lnTo>
                    <a:lnTo>
                      <a:pt x="156" y="25"/>
                    </a:lnTo>
                    <a:lnTo>
                      <a:pt x="175" y="32"/>
                    </a:lnTo>
                    <a:lnTo>
                      <a:pt x="189" y="39"/>
                    </a:lnTo>
                    <a:lnTo>
                      <a:pt x="202" y="46"/>
                    </a:lnTo>
                    <a:lnTo>
                      <a:pt x="211" y="52"/>
                    </a:lnTo>
                    <a:lnTo>
                      <a:pt x="216" y="58"/>
                    </a:lnTo>
                    <a:lnTo>
                      <a:pt x="217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804604" y="4379495"/>
                <a:ext cx="424254" cy="242830"/>
              </a:xfrm>
              <a:custGeom>
                <a:avLst/>
                <a:gdLst/>
                <a:ahLst/>
                <a:cxnLst>
                  <a:cxn ang="0">
                    <a:pos x="304" y="49"/>
                  </a:cxn>
                  <a:cxn ang="0">
                    <a:pos x="303" y="53"/>
                  </a:cxn>
                  <a:cxn ang="0">
                    <a:pos x="298" y="61"/>
                  </a:cxn>
                  <a:cxn ang="0">
                    <a:pos x="289" y="74"/>
                  </a:cxn>
                  <a:cxn ang="0">
                    <a:pos x="279" y="90"/>
                  </a:cxn>
                  <a:cxn ang="0">
                    <a:pos x="266" y="107"/>
                  </a:cxn>
                  <a:cxn ang="0">
                    <a:pos x="250" y="124"/>
                  </a:cxn>
                  <a:cxn ang="0">
                    <a:pos x="232" y="142"/>
                  </a:cxn>
                  <a:cxn ang="0">
                    <a:pos x="212" y="157"/>
                  </a:cxn>
                  <a:cxn ang="0">
                    <a:pos x="190" y="167"/>
                  </a:cxn>
                  <a:cxn ang="0">
                    <a:pos x="166" y="174"/>
                  </a:cxn>
                  <a:cxn ang="0">
                    <a:pos x="141" y="175"/>
                  </a:cxn>
                  <a:cxn ang="0">
                    <a:pos x="114" y="168"/>
                  </a:cxn>
                  <a:cxn ang="0">
                    <a:pos x="88" y="153"/>
                  </a:cxn>
                  <a:cxn ang="0">
                    <a:pos x="59" y="129"/>
                  </a:cxn>
                  <a:cxn ang="0">
                    <a:pos x="30" y="93"/>
                  </a:cxn>
                  <a:cxn ang="0">
                    <a:pos x="0" y="46"/>
                  </a:cxn>
                  <a:cxn ang="0">
                    <a:pos x="64" y="0"/>
                  </a:cxn>
                  <a:cxn ang="0">
                    <a:pos x="65" y="1"/>
                  </a:cxn>
                  <a:cxn ang="0">
                    <a:pos x="68" y="2"/>
                  </a:cxn>
                  <a:cxn ang="0">
                    <a:pos x="74" y="6"/>
                  </a:cxn>
                  <a:cxn ang="0">
                    <a:pos x="82" y="10"/>
                  </a:cxn>
                  <a:cxn ang="0">
                    <a:pos x="92" y="15"/>
                  </a:cxn>
                  <a:cxn ang="0">
                    <a:pos x="104" y="21"/>
                  </a:cxn>
                  <a:cxn ang="0">
                    <a:pos x="118" y="25"/>
                  </a:cxn>
                  <a:cxn ang="0">
                    <a:pos x="134" y="31"/>
                  </a:cxn>
                  <a:cxn ang="0">
                    <a:pos x="150" y="37"/>
                  </a:cxn>
                  <a:cxn ang="0">
                    <a:pos x="168" y="41"/>
                  </a:cxn>
                  <a:cxn ang="0">
                    <a:pos x="189" y="46"/>
                  </a:cxn>
                  <a:cxn ang="0">
                    <a:pos x="210" y="49"/>
                  </a:cxn>
                  <a:cxn ang="0">
                    <a:pos x="232" y="52"/>
                  </a:cxn>
                  <a:cxn ang="0">
                    <a:pos x="255" y="52"/>
                  </a:cxn>
                  <a:cxn ang="0">
                    <a:pos x="279" y="52"/>
                  </a:cxn>
                  <a:cxn ang="0">
                    <a:pos x="304" y="49"/>
                  </a:cxn>
                </a:cxnLst>
                <a:rect l="0" t="0" r="r" b="b"/>
                <a:pathLst>
                  <a:path w="304" h="175">
                    <a:moveTo>
                      <a:pt x="304" y="49"/>
                    </a:moveTo>
                    <a:lnTo>
                      <a:pt x="303" y="53"/>
                    </a:lnTo>
                    <a:lnTo>
                      <a:pt x="298" y="61"/>
                    </a:lnTo>
                    <a:lnTo>
                      <a:pt x="289" y="74"/>
                    </a:lnTo>
                    <a:lnTo>
                      <a:pt x="279" y="90"/>
                    </a:lnTo>
                    <a:lnTo>
                      <a:pt x="266" y="107"/>
                    </a:lnTo>
                    <a:lnTo>
                      <a:pt x="250" y="124"/>
                    </a:lnTo>
                    <a:lnTo>
                      <a:pt x="232" y="142"/>
                    </a:lnTo>
                    <a:lnTo>
                      <a:pt x="212" y="157"/>
                    </a:lnTo>
                    <a:lnTo>
                      <a:pt x="190" y="167"/>
                    </a:lnTo>
                    <a:lnTo>
                      <a:pt x="166" y="174"/>
                    </a:lnTo>
                    <a:lnTo>
                      <a:pt x="141" y="175"/>
                    </a:lnTo>
                    <a:lnTo>
                      <a:pt x="114" y="168"/>
                    </a:lnTo>
                    <a:lnTo>
                      <a:pt x="88" y="153"/>
                    </a:lnTo>
                    <a:lnTo>
                      <a:pt x="59" y="129"/>
                    </a:lnTo>
                    <a:lnTo>
                      <a:pt x="30" y="93"/>
                    </a:lnTo>
                    <a:lnTo>
                      <a:pt x="0" y="46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8" y="2"/>
                    </a:lnTo>
                    <a:lnTo>
                      <a:pt x="74" y="6"/>
                    </a:lnTo>
                    <a:lnTo>
                      <a:pt x="82" y="10"/>
                    </a:lnTo>
                    <a:lnTo>
                      <a:pt x="92" y="15"/>
                    </a:lnTo>
                    <a:lnTo>
                      <a:pt x="104" y="21"/>
                    </a:lnTo>
                    <a:lnTo>
                      <a:pt x="118" y="25"/>
                    </a:lnTo>
                    <a:lnTo>
                      <a:pt x="134" y="31"/>
                    </a:lnTo>
                    <a:lnTo>
                      <a:pt x="150" y="37"/>
                    </a:lnTo>
                    <a:lnTo>
                      <a:pt x="168" y="41"/>
                    </a:lnTo>
                    <a:lnTo>
                      <a:pt x="189" y="46"/>
                    </a:lnTo>
                    <a:lnTo>
                      <a:pt x="210" y="49"/>
                    </a:lnTo>
                    <a:lnTo>
                      <a:pt x="232" y="52"/>
                    </a:lnTo>
                    <a:lnTo>
                      <a:pt x="255" y="52"/>
                    </a:lnTo>
                    <a:lnTo>
                      <a:pt x="279" y="52"/>
                    </a:lnTo>
                    <a:lnTo>
                      <a:pt x="30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055037" y="4580457"/>
                <a:ext cx="66987" cy="13397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8" y="16"/>
                  </a:cxn>
                  <a:cxn ang="0">
                    <a:pos x="11" y="31"/>
                  </a:cxn>
                  <a:cxn ang="0">
                    <a:pos x="11" y="48"/>
                  </a:cxn>
                  <a:cxn ang="0">
                    <a:pos x="6" y="63"/>
                  </a:cxn>
                  <a:cxn ang="0">
                    <a:pos x="1" y="69"/>
                  </a:cxn>
                  <a:cxn ang="0">
                    <a:pos x="0" y="75"/>
                  </a:cxn>
                  <a:cxn ang="0">
                    <a:pos x="1" y="79"/>
                  </a:cxn>
                  <a:cxn ang="0">
                    <a:pos x="4" y="85"/>
                  </a:cxn>
                  <a:cxn ang="0">
                    <a:pos x="9" y="90"/>
                  </a:cxn>
                  <a:cxn ang="0">
                    <a:pos x="15" y="93"/>
                  </a:cxn>
                  <a:cxn ang="0">
                    <a:pos x="22" y="96"/>
                  </a:cxn>
                  <a:cxn ang="0">
                    <a:pos x="30" y="96"/>
                  </a:cxn>
                  <a:cxn ang="0">
                    <a:pos x="42" y="87"/>
                  </a:cxn>
                  <a:cxn ang="0">
                    <a:pos x="48" y="68"/>
                  </a:cxn>
                  <a:cxn ang="0">
                    <a:pos x="47" y="43"/>
                  </a:cxn>
                  <a:cxn ang="0">
                    <a:pos x="41" y="19"/>
                  </a:cxn>
                  <a:cxn ang="0">
                    <a:pos x="38" y="10"/>
                  </a:cxn>
                  <a:cxn ang="0">
                    <a:pos x="33" y="4"/>
                  </a:cxn>
                  <a:cxn ang="0">
                    <a:pos x="29" y="1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0" y="6"/>
                  </a:cxn>
                  <a:cxn ang="0">
                    <a:pos x="6" y="9"/>
                  </a:cxn>
                </a:cxnLst>
                <a:rect l="0" t="0" r="r" b="b"/>
                <a:pathLst>
                  <a:path w="48" h="96">
                    <a:moveTo>
                      <a:pt x="6" y="9"/>
                    </a:moveTo>
                    <a:lnTo>
                      <a:pt x="8" y="16"/>
                    </a:lnTo>
                    <a:lnTo>
                      <a:pt x="11" y="31"/>
                    </a:lnTo>
                    <a:lnTo>
                      <a:pt x="11" y="48"/>
                    </a:lnTo>
                    <a:lnTo>
                      <a:pt x="6" y="63"/>
                    </a:lnTo>
                    <a:lnTo>
                      <a:pt x="1" y="69"/>
                    </a:lnTo>
                    <a:lnTo>
                      <a:pt x="0" y="75"/>
                    </a:lnTo>
                    <a:lnTo>
                      <a:pt x="1" y="79"/>
                    </a:lnTo>
                    <a:lnTo>
                      <a:pt x="4" y="85"/>
                    </a:lnTo>
                    <a:lnTo>
                      <a:pt x="9" y="90"/>
                    </a:lnTo>
                    <a:lnTo>
                      <a:pt x="15" y="93"/>
                    </a:lnTo>
                    <a:lnTo>
                      <a:pt x="22" y="96"/>
                    </a:lnTo>
                    <a:lnTo>
                      <a:pt x="30" y="96"/>
                    </a:lnTo>
                    <a:lnTo>
                      <a:pt x="42" y="87"/>
                    </a:lnTo>
                    <a:lnTo>
                      <a:pt x="48" y="68"/>
                    </a:lnTo>
                    <a:lnTo>
                      <a:pt x="47" y="43"/>
                    </a:lnTo>
                    <a:lnTo>
                      <a:pt x="41" y="19"/>
                    </a:lnTo>
                    <a:lnTo>
                      <a:pt x="38" y="10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0" y="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193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1946183" y="4594413"/>
                <a:ext cx="117228" cy="153513"/>
              </a:xfrm>
              <a:custGeom>
                <a:avLst/>
                <a:gdLst/>
                <a:ahLst/>
                <a:cxnLst>
                  <a:cxn ang="0">
                    <a:pos x="18" y="93"/>
                  </a:cxn>
                  <a:cxn ang="0">
                    <a:pos x="17" y="91"/>
                  </a:cxn>
                  <a:cxn ang="0">
                    <a:pos x="12" y="83"/>
                  </a:cxn>
                  <a:cxn ang="0">
                    <a:pos x="7" y="72"/>
                  </a:cxn>
                  <a:cxn ang="0">
                    <a:pos x="3" y="58"/>
                  </a:cxn>
                  <a:cxn ang="0">
                    <a:pos x="0" y="43"/>
                  </a:cxn>
                  <a:cxn ang="0">
                    <a:pos x="2" y="28"/>
                  </a:cxn>
                  <a:cxn ang="0">
                    <a:pos x="7" y="14"/>
                  </a:cxn>
                  <a:cxn ang="0">
                    <a:pos x="20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4" y="1"/>
                  </a:cxn>
                  <a:cxn ang="0">
                    <a:pos x="51" y="5"/>
                  </a:cxn>
                  <a:cxn ang="0">
                    <a:pos x="57" y="10"/>
                  </a:cxn>
                  <a:cxn ang="0">
                    <a:pos x="62" y="21"/>
                  </a:cxn>
                  <a:cxn ang="0">
                    <a:pos x="63" y="25"/>
                  </a:cxn>
                  <a:cxn ang="0">
                    <a:pos x="64" y="37"/>
                  </a:cxn>
                  <a:cxn ang="0">
                    <a:pos x="60" y="52"/>
                  </a:cxn>
                  <a:cxn ang="0">
                    <a:pos x="48" y="66"/>
                  </a:cxn>
                  <a:cxn ang="0">
                    <a:pos x="49" y="69"/>
                  </a:cxn>
                  <a:cxn ang="0">
                    <a:pos x="53" y="78"/>
                  </a:cxn>
                  <a:cxn ang="0">
                    <a:pos x="64" y="89"/>
                  </a:cxn>
                  <a:cxn ang="0">
                    <a:pos x="79" y="97"/>
                  </a:cxn>
                  <a:cxn ang="0">
                    <a:pos x="85" y="100"/>
                  </a:cxn>
                  <a:cxn ang="0">
                    <a:pos x="85" y="104"/>
                  </a:cxn>
                  <a:cxn ang="0">
                    <a:pos x="79" y="108"/>
                  </a:cxn>
                  <a:cxn ang="0">
                    <a:pos x="70" y="111"/>
                  </a:cxn>
                  <a:cxn ang="0">
                    <a:pos x="57" y="112"/>
                  </a:cxn>
                  <a:cxn ang="0">
                    <a:pos x="43" y="111"/>
                  </a:cxn>
                  <a:cxn ang="0">
                    <a:pos x="30" y="105"/>
                  </a:cxn>
                  <a:cxn ang="0">
                    <a:pos x="18" y="93"/>
                  </a:cxn>
                </a:cxnLst>
                <a:rect l="0" t="0" r="r" b="b"/>
                <a:pathLst>
                  <a:path w="85" h="112">
                    <a:moveTo>
                      <a:pt x="18" y="93"/>
                    </a:moveTo>
                    <a:lnTo>
                      <a:pt x="17" y="91"/>
                    </a:lnTo>
                    <a:lnTo>
                      <a:pt x="12" y="83"/>
                    </a:lnTo>
                    <a:lnTo>
                      <a:pt x="7" y="72"/>
                    </a:lnTo>
                    <a:lnTo>
                      <a:pt x="3" y="58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7" y="14"/>
                    </a:lnTo>
                    <a:lnTo>
                      <a:pt x="20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1" y="5"/>
                    </a:lnTo>
                    <a:lnTo>
                      <a:pt x="57" y="10"/>
                    </a:lnTo>
                    <a:lnTo>
                      <a:pt x="62" y="21"/>
                    </a:lnTo>
                    <a:lnTo>
                      <a:pt x="63" y="25"/>
                    </a:lnTo>
                    <a:lnTo>
                      <a:pt x="64" y="37"/>
                    </a:lnTo>
                    <a:lnTo>
                      <a:pt x="60" y="52"/>
                    </a:lnTo>
                    <a:lnTo>
                      <a:pt x="48" y="66"/>
                    </a:lnTo>
                    <a:lnTo>
                      <a:pt x="49" y="69"/>
                    </a:lnTo>
                    <a:lnTo>
                      <a:pt x="53" y="78"/>
                    </a:lnTo>
                    <a:lnTo>
                      <a:pt x="64" y="89"/>
                    </a:lnTo>
                    <a:lnTo>
                      <a:pt x="79" y="97"/>
                    </a:lnTo>
                    <a:lnTo>
                      <a:pt x="85" y="100"/>
                    </a:lnTo>
                    <a:lnTo>
                      <a:pt x="85" y="104"/>
                    </a:lnTo>
                    <a:lnTo>
                      <a:pt x="79" y="108"/>
                    </a:lnTo>
                    <a:lnTo>
                      <a:pt x="70" y="111"/>
                    </a:lnTo>
                    <a:lnTo>
                      <a:pt x="57" y="112"/>
                    </a:lnTo>
                    <a:lnTo>
                      <a:pt x="43" y="111"/>
                    </a:lnTo>
                    <a:lnTo>
                      <a:pt x="30" y="105"/>
                    </a:lnTo>
                    <a:lnTo>
                      <a:pt x="18" y="93"/>
                    </a:lnTo>
                    <a:close/>
                  </a:path>
                </a:pathLst>
              </a:custGeom>
              <a:solidFill>
                <a:srgbClr val="D193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50129" y="3190467"/>
                <a:ext cx="1543503" cy="1281136"/>
              </a:xfrm>
              <a:custGeom>
                <a:avLst/>
                <a:gdLst/>
                <a:ahLst/>
                <a:cxnLst>
                  <a:cxn ang="0">
                    <a:pos x="1104" y="507"/>
                  </a:cxn>
                  <a:cxn ang="0">
                    <a:pos x="1081" y="596"/>
                  </a:cxn>
                  <a:cxn ang="0">
                    <a:pos x="1039" y="679"/>
                  </a:cxn>
                  <a:cxn ang="0">
                    <a:pos x="979" y="752"/>
                  </a:cxn>
                  <a:cxn ang="0">
                    <a:pos x="904" y="814"/>
                  </a:cxn>
                  <a:cxn ang="0">
                    <a:pos x="817" y="862"/>
                  </a:cxn>
                  <a:cxn ang="0">
                    <a:pos x="718" y="897"/>
                  </a:cxn>
                  <a:cxn ang="0">
                    <a:pos x="610" y="915"/>
                  </a:cxn>
                  <a:cxn ang="0">
                    <a:pos x="498" y="915"/>
                  </a:cxn>
                  <a:cxn ang="0">
                    <a:pos x="389" y="897"/>
                  </a:cxn>
                  <a:cxn ang="0">
                    <a:pos x="290" y="862"/>
                  </a:cxn>
                  <a:cxn ang="0">
                    <a:pos x="201" y="814"/>
                  </a:cxn>
                  <a:cxn ang="0">
                    <a:pos x="126" y="752"/>
                  </a:cxn>
                  <a:cxn ang="0">
                    <a:pos x="66" y="679"/>
                  </a:cxn>
                  <a:cxn ang="0">
                    <a:pos x="25" y="596"/>
                  </a:cxn>
                  <a:cxn ang="0">
                    <a:pos x="2" y="507"/>
                  </a:cxn>
                  <a:cxn ang="0">
                    <a:pos x="2" y="413"/>
                  </a:cxn>
                  <a:cxn ang="0">
                    <a:pos x="25" y="323"/>
                  </a:cxn>
                  <a:cxn ang="0">
                    <a:pos x="66" y="241"/>
                  </a:cxn>
                  <a:cxn ang="0">
                    <a:pos x="126" y="167"/>
                  </a:cxn>
                  <a:cxn ang="0">
                    <a:pos x="201" y="105"/>
                  </a:cxn>
                  <a:cxn ang="0">
                    <a:pos x="290" y="55"/>
                  </a:cxn>
                  <a:cxn ang="0">
                    <a:pos x="389" y="21"/>
                  </a:cxn>
                  <a:cxn ang="0">
                    <a:pos x="498" y="2"/>
                  </a:cxn>
                  <a:cxn ang="0">
                    <a:pos x="610" y="2"/>
                  </a:cxn>
                  <a:cxn ang="0">
                    <a:pos x="718" y="21"/>
                  </a:cxn>
                  <a:cxn ang="0">
                    <a:pos x="817" y="55"/>
                  </a:cxn>
                  <a:cxn ang="0">
                    <a:pos x="904" y="105"/>
                  </a:cxn>
                  <a:cxn ang="0">
                    <a:pos x="979" y="167"/>
                  </a:cxn>
                  <a:cxn ang="0">
                    <a:pos x="1039" y="241"/>
                  </a:cxn>
                  <a:cxn ang="0">
                    <a:pos x="1081" y="323"/>
                  </a:cxn>
                  <a:cxn ang="0">
                    <a:pos x="1104" y="413"/>
                  </a:cxn>
                </a:cxnLst>
                <a:rect l="0" t="0" r="r" b="b"/>
                <a:pathLst>
                  <a:path w="1106" h="917">
                    <a:moveTo>
                      <a:pt x="1106" y="460"/>
                    </a:moveTo>
                    <a:lnTo>
                      <a:pt x="1104" y="507"/>
                    </a:lnTo>
                    <a:lnTo>
                      <a:pt x="1095" y="552"/>
                    </a:lnTo>
                    <a:lnTo>
                      <a:pt x="1081" y="596"/>
                    </a:lnTo>
                    <a:lnTo>
                      <a:pt x="1062" y="639"/>
                    </a:lnTo>
                    <a:lnTo>
                      <a:pt x="1039" y="679"/>
                    </a:lnTo>
                    <a:lnTo>
                      <a:pt x="1012" y="716"/>
                    </a:lnTo>
                    <a:lnTo>
                      <a:pt x="979" y="752"/>
                    </a:lnTo>
                    <a:lnTo>
                      <a:pt x="945" y="784"/>
                    </a:lnTo>
                    <a:lnTo>
                      <a:pt x="904" y="814"/>
                    </a:lnTo>
                    <a:lnTo>
                      <a:pt x="863" y="839"/>
                    </a:lnTo>
                    <a:lnTo>
                      <a:pt x="817" y="862"/>
                    </a:lnTo>
                    <a:lnTo>
                      <a:pt x="768" y="882"/>
                    </a:lnTo>
                    <a:lnTo>
                      <a:pt x="718" y="897"/>
                    </a:lnTo>
                    <a:lnTo>
                      <a:pt x="665" y="908"/>
                    </a:lnTo>
                    <a:lnTo>
                      <a:pt x="610" y="915"/>
                    </a:lnTo>
                    <a:lnTo>
                      <a:pt x="554" y="917"/>
                    </a:lnTo>
                    <a:lnTo>
                      <a:pt x="498" y="915"/>
                    </a:lnTo>
                    <a:lnTo>
                      <a:pt x="442" y="908"/>
                    </a:lnTo>
                    <a:lnTo>
                      <a:pt x="389" y="897"/>
                    </a:lnTo>
                    <a:lnTo>
                      <a:pt x="338" y="882"/>
                    </a:lnTo>
                    <a:lnTo>
                      <a:pt x="290" y="862"/>
                    </a:lnTo>
                    <a:lnTo>
                      <a:pt x="244" y="839"/>
                    </a:lnTo>
                    <a:lnTo>
                      <a:pt x="201" y="814"/>
                    </a:lnTo>
                    <a:lnTo>
                      <a:pt x="162" y="784"/>
                    </a:lnTo>
                    <a:lnTo>
                      <a:pt x="126" y="752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3" y="639"/>
                    </a:lnTo>
                    <a:lnTo>
                      <a:pt x="25" y="596"/>
                    </a:lnTo>
                    <a:lnTo>
                      <a:pt x="11" y="552"/>
                    </a:lnTo>
                    <a:lnTo>
                      <a:pt x="2" y="507"/>
                    </a:lnTo>
                    <a:lnTo>
                      <a:pt x="0" y="460"/>
                    </a:lnTo>
                    <a:lnTo>
                      <a:pt x="2" y="413"/>
                    </a:lnTo>
                    <a:lnTo>
                      <a:pt x="11" y="368"/>
                    </a:lnTo>
                    <a:lnTo>
                      <a:pt x="25" y="323"/>
                    </a:lnTo>
                    <a:lnTo>
                      <a:pt x="43" y="281"/>
                    </a:lnTo>
                    <a:lnTo>
                      <a:pt x="66" y="241"/>
                    </a:lnTo>
                    <a:lnTo>
                      <a:pt x="94" y="203"/>
                    </a:lnTo>
                    <a:lnTo>
                      <a:pt x="126" y="167"/>
                    </a:lnTo>
                    <a:lnTo>
                      <a:pt x="162" y="135"/>
                    </a:lnTo>
                    <a:lnTo>
                      <a:pt x="201" y="105"/>
                    </a:lnTo>
                    <a:lnTo>
                      <a:pt x="244" y="78"/>
                    </a:lnTo>
                    <a:lnTo>
                      <a:pt x="290" y="55"/>
                    </a:lnTo>
                    <a:lnTo>
                      <a:pt x="338" y="36"/>
                    </a:lnTo>
                    <a:lnTo>
                      <a:pt x="389" y="21"/>
                    </a:lnTo>
                    <a:lnTo>
                      <a:pt x="442" y="9"/>
                    </a:lnTo>
                    <a:lnTo>
                      <a:pt x="498" y="2"/>
                    </a:lnTo>
                    <a:lnTo>
                      <a:pt x="554" y="0"/>
                    </a:lnTo>
                    <a:lnTo>
                      <a:pt x="610" y="2"/>
                    </a:lnTo>
                    <a:lnTo>
                      <a:pt x="665" y="9"/>
                    </a:lnTo>
                    <a:lnTo>
                      <a:pt x="718" y="21"/>
                    </a:lnTo>
                    <a:lnTo>
                      <a:pt x="768" y="36"/>
                    </a:lnTo>
                    <a:lnTo>
                      <a:pt x="817" y="55"/>
                    </a:lnTo>
                    <a:lnTo>
                      <a:pt x="863" y="78"/>
                    </a:lnTo>
                    <a:lnTo>
                      <a:pt x="904" y="105"/>
                    </a:lnTo>
                    <a:lnTo>
                      <a:pt x="945" y="135"/>
                    </a:lnTo>
                    <a:lnTo>
                      <a:pt x="979" y="167"/>
                    </a:lnTo>
                    <a:lnTo>
                      <a:pt x="1012" y="203"/>
                    </a:lnTo>
                    <a:lnTo>
                      <a:pt x="1039" y="241"/>
                    </a:lnTo>
                    <a:lnTo>
                      <a:pt x="1062" y="281"/>
                    </a:lnTo>
                    <a:lnTo>
                      <a:pt x="1081" y="323"/>
                    </a:lnTo>
                    <a:lnTo>
                      <a:pt x="1095" y="368"/>
                    </a:lnTo>
                    <a:lnTo>
                      <a:pt x="1104" y="413"/>
                    </a:lnTo>
                    <a:lnTo>
                      <a:pt x="1106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25490" y="3257454"/>
                <a:ext cx="1392781" cy="1147161"/>
              </a:xfrm>
              <a:custGeom>
                <a:avLst/>
                <a:gdLst/>
                <a:ahLst/>
                <a:cxnLst>
                  <a:cxn ang="0">
                    <a:pos x="996" y="453"/>
                  </a:cxn>
                  <a:cxn ang="0">
                    <a:pos x="976" y="534"/>
                  </a:cxn>
                  <a:cxn ang="0">
                    <a:pos x="938" y="608"/>
                  </a:cxn>
                  <a:cxn ang="0">
                    <a:pos x="884" y="672"/>
                  </a:cxn>
                  <a:cxn ang="0">
                    <a:pos x="817" y="728"/>
                  </a:cxn>
                  <a:cxn ang="0">
                    <a:pos x="737" y="772"/>
                  </a:cxn>
                  <a:cxn ang="0">
                    <a:pos x="648" y="803"/>
                  </a:cxn>
                  <a:cxn ang="0">
                    <a:pos x="551" y="819"/>
                  </a:cxn>
                  <a:cxn ang="0">
                    <a:pos x="449" y="819"/>
                  </a:cxn>
                  <a:cxn ang="0">
                    <a:pos x="351" y="803"/>
                  </a:cxn>
                  <a:cxn ang="0">
                    <a:pos x="261" y="772"/>
                  </a:cxn>
                  <a:cxn ang="0">
                    <a:pos x="182" y="728"/>
                  </a:cxn>
                  <a:cxn ang="0">
                    <a:pos x="114" y="672"/>
                  </a:cxn>
                  <a:cxn ang="0">
                    <a:pos x="60" y="608"/>
                  </a:cxn>
                  <a:cxn ang="0">
                    <a:pos x="22" y="534"/>
                  </a:cxn>
                  <a:cxn ang="0">
                    <a:pos x="2" y="453"/>
                  </a:cxn>
                  <a:cxn ang="0">
                    <a:pos x="2" y="370"/>
                  </a:cxn>
                  <a:cxn ang="0">
                    <a:pos x="22" y="290"/>
                  </a:cxn>
                  <a:cxn ang="0">
                    <a:pos x="60" y="216"/>
                  </a:cxn>
                  <a:cxn ang="0">
                    <a:pos x="114" y="150"/>
                  </a:cxn>
                  <a:cxn ang="0">
                    <a:pos x="182" y="95"/>
                  </a:cxn>
                  <a:cxn ang="0">
                    <a:pos x="261" y="50"/>
                  </a:cxn>
                  <a:cxn ang="0">
                    <a:pos x="351" y="19"/>
                  </a:cxn>
                  <a:cxn ang="0">
                    <a:pos x="449" y="3"/>
                  </a:cxn>
                  <a:cxn ang="0">
                    <a:pos x="551" y="3"/>
                  </a:cxn>
                  <a:cxn ang="0">
                    <a:pos x="648" y="19"/>
                  </a:cxn>
                  <a:cxn ang="0">
                    <a:pos x="737" y="50"/>
                  </a:cxn>
                  <a:cxn ang="0">
                    <a:pos x="817" y="95"/>
                  </a:cxn>
                  <a:cxn ang="0">
                    <a:pos x="884" y="150"/>
                  </a:cxn>
                  <a:cxn ang="0">
                    <a:pos x="938" y="216"/>
                  </a:cxn>
                  <a:cxn ang="0">
                    <a:pos x="976" y="290"/>
                  </a:cxn>
                  <a:cxn ang="0">
                    <a:pos x="996" y="370"/>
                  </a:cxn>
                </a:cxnLst>
                <a:rect l="0" t="0" r="r" b="b"/>
                <a:pathLst>
                  <a:path w="998" h="821">
                    <a:moveTo>
                      <a:pt x="998" y="412"/>
                    </a:moveTo>
                    <a:lnTo>
                      <a:pt x="996" y="453"/>
                    </a:lnTo>
                    <a:lnTo>
                      <a:pt x="988" y="495"/>
                    </a:lnTo>
                    <a:lnTo>
                      <a:pt x="976" y="534"/>
                    </a:lnTo>
                    <a:lnTo>
                      <a:pt x="959" y="572"/>
                    </a:lnTo>
                    <a:lnTo>
                      <a:pt x="938" y="608"/>
                    </a:lnTo>
                    <a:lnTo>
                      <a:pt x="913" y="641"/>
                    </a:lnTo>
                    <a:lnTo>
                      <a:pt x="884" y="672"/>
                    </a:lnTo>
                    <a:lnTo>
                      <a:pt x="852" y="701"/>
                    </a:lnTo>
                    <a:lnTo>
                      <a:pt x="817" y="728"/>
                    </a:lnTo>
                    <a:lnTo>
                      <a:pt x="778" y="752"/>
                    </a:lnTo>
                    <a:lnTo>
                      <a:pt x="737" y="772"/>
                    </a:lnTo>
                    <a:lnTo>
                      <a:pt x="694" y="789"/>
                    </a:lnTo>
                    <a:lnTo>
                      <a:pt x="648" y="803"/>
                    </a:lnTo>
                    <a:lnTo>
                      <a:pt x="600" y="813"/>
                    </a:lnTo>
                    <a:lnTo>
                      <a:pt x="551" y="819"/>
                    </a:lnTo>
                    <a:lnTo>
                      <a:pt x="500" y="821"/>
                    </a:lnTo>
                    <a:lnTo>
                      <a:pt x="449" y="819"/>
                    </a:lnTo>
                    <a:lnTo>
                      <a:pt x="399" y="813"/>
                    </a:lnTo>
                    <a:lnTo>
                      <a:pt x="351" y="803"/>
                    </a:lnTo>
                    <a:lnTo>
                      <a:pt x="305" y="789"/>
                    </a:lnTo>
                    <a:lnTo>
                      <a:pt x="261" y="772"/>
                    </a:lnTo>
                    <a:lnTo>
                      <a:pt x="220" y="752"/>
                    </a:lnTo>
                    <a:lnTo>
                      <a:pt x="182" y="728"/>
                    </a:lnTo>
                    <a:lnTo>
                      <a:pt x="146" y="701"/>
                    </a:lnTo>
                    <a:lnTo>
                      <a:pt x="114" y="672"/>
                    </a:lnTo>
                    <a:lnTo>
                      <a:pt x="85" y="641"/>
                    </a:lnTo>
                    <a:lnTo>
                      <a:pt x="60" y="608"/>
                    </a:lnTo>
                    <a:lnTo>
                      <a:pt x="39" y="572"/>
                    </a:lnTo>
                    <a:lnTo>
                      <a:pt x="22" y="534"/>
                    </a:lnTo>
                    <a:lnTo>
                      <a:pt x="10" y="495"/>
                    </a:lnTo>
                    <a:lnTo>
                      <a:pt x="2" y="453"/>
                    </a:lnTo>
                    <a:lnTo>
                      <a:pt x="0" y="412"/>
                    </a:lnTo>
                    <a:lnTo>
                      <a:pt x="2" y="370"/>
                    </a:lnTo>
                    <a:lnTo>
                      <a:pt x="10" y="329"/>
                    </a:lnTo>
                    <a:lnTo>
                      <a:pt x="22" y="290"/>
                    </a:lnTo>
                    <a:lnTo>
                      <a:pt x="39" y="252"/>
                    </a:lnTo>
                    <a:lnTo>
                      <a:pt x="60" y="216"/>
                    </a:lnTo>
                    <a:lnTo>
                      <a:pt x="85" y="181"/>
                    </a:lnTo>
                    <a:lnTo>
                      <a:pt x="114" y="150"/>
                    </a:lnTo>
                    <a:lnTo>
                      <a:pt x="146" y="121"/>
                    </a:lnTo>
                    <a:lnTo>
                      <a:pt x="182" y="95"/>
                    </a:lnTo>
                    <a:lnTo>
                      <a:pt x="220" y="71"/>
                    </a:lnTo>
                    <a:lnTo>
                      <a:pt x="261" y="50"/>
                    </a:lnTo>
                    <a:lnTo>
                      <a:pt x="305" y="33"/>
                    </a:lnTo>
                    <a:lnTo>
                      <a:pt x="351" y="19"/>
                    </a:lnTo>
                    <a:lnTo>
                      <a:pt x="399" y="9"/>
                    </a:lnTo>
                    <a:lnTo>
                      <a:pt x="449" y="3"/>
                    </a:lnTo>
                    <a:lnTo>
                      <a:pt x="500" y="0"/>
                    </a:lnTo>
                    <a:lnTo>
                      <a:pt x="551" y="3"/>
                    </a:lnTo>
                    <a:lnTo>
                      <a:pt x="600" y="9"/>
                    </a:lnTo>
                    <a:lnTo>
                      <a:pt x="648" y="19"/>
                    </a:lnTo>
                    <a:lnTo>
                      <a:pt x="694" y="33"/>
                    </a:lnTo>
                    <a:lnTo>
                      <a:pt x="737" y="50"/>
                    </a:lnTo>
                    <a:lnTo>
                      <a:pt x="778" y="71"/>
                    </a:lnTo>
                    <a:lnTo>
                      <a:pt x="817" y="95"/>
                    </a:lnTo>
                    <a:lnTo>
                      <a:pt x="852" y="121"/>
                    </a:lnTo>
                    <a:lnTo>
                      <a:pt x="884" y="150"/>
                    </a:lnTo>
                    <a:lnTo>
                      <a:pt x="913" y="181"/>
                    </a:lnTo>
                    <a:lnTo>
                      <a:pt x="938" y="216"/>
                    </a:lnTo>
                    <a:lnTo>
                      <a:pt x="959" y="252"/>
                    </a:lnTo>
                    <a:lnTo>
                      <a:pt x="976" y="290"/>
                    </a:lnTo>
                    <a:lnTo>
                      <a:pt x="988" y="329"/>
                    </a:lnTo>
                    <a:lnTo>
                      <a:pt x="996" y="370"/>
                    </a:lnTo>
                    <a:lnTo>
                      <a:pt x="998" y="412"/>
                    </a:lnTo>
                    <a:close/>
                  </a:path>
                </a:pathLst>
              </a:custGeom>
              <a:solidFill>
                <a:srgbClr val="D193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198926" y="2866694"/>
                <a:ext cx="1967757" cy="1163908"/>
              </a:xfrm>
              <a:custGeom>
                <a:avLst/>
                <a:gdLst/>
                <a:ahLst/>
                <a:cxnLst>
                  <a:cxn ang="0">
                    <a:pos x="137" y="316"/>
                  </a:cxn>
                  <a:cxn ang="0">
                    <a:pos x="154" y="217"/>
                  </a:cxn>
                  <a:cxn ang="0">
                    <a:pos x="203" y="158"/>
                  </a:cxn>
                  <a:cxn ang="0">
                    <a:pos x="273" y="114"/>
                  </a:cxn>
                  <a:cxn ang="0">
                    <a:pos x="353" y="96"/>
                  </a:cxn>
                  <a:cxn ang="0">
                    <a:pos x="399" y="103"/>
                  </a:cxn>
                  <a:cxn ang="0">
                    <a:pos x="430" y="114"/>
                  </a:cxn>
                  <a:cxn ang="0">
                    <a:pos x="468" y="79"/>
                  </a:cxn>
                  <a:cxn ang="0">
                    <a:pos x="522" y="35"/>
                  </a:cxn>
                  <a:cxn ang="0">
                    <a:pos x="584" y="8"/>
                  </a:cxn>
                  <a:cxn ang="0">
                    <a:pos x="653" y="0"/>
                  </a:cxn>
                  <a:cxn ang="0">
                    <a:pos x="710" y="9"/>
                  </a:cxn>
                  <a:cxn ang="0">
                    <a:pos x="755" y="30"/>
                  </a:cxn>
                  <a:cxn ang="0">
                    <a:pos x="808" y="27"/>
                  </a:cxn>
                  <a:cxn ang="0">
                    <a:pos x="869" y="26"/>
                  </a:cxn>
                  <a:cxn ang="0">
                    <a:pos x="977" y="54"/>
                  </a:cxn>
                  <a:cxn ang="0">
                    <a:pos x="1055" y="129"/>
                  </a:cxn>
                  <a:cxn ang="0">
                    <a:pos x="1094" y="149"/>
                  </a:cxn>
                  <a:cxn ang="0">
                    <a:pos x="1135" y="149"/>
                  </a:cxn>
                  <a:cxn ang="0">
                    <a:pos x="1207" y="164"/>
                  </a:cxn>
                  <a:cxn ang="0">
                    <a:pos x="1272" y="197"/>
                  </a:cxn>
                  <a:cxn ang="0">
                    <a:pos x="1314" y="243"/>
                  </a:cxn>
                  <a:cxn ang="0">
                    <a:pos x="1327" y="299"/>
                  </a:cxn>
                  <a:cxn ang="0">
                    <a:pos x="1318" y="329"/>
                  </a:cxn>
                  <a:cxn ang="0">
                    <a:pos x="1377" y="375"/>
                  </a:cxn>
                  <a:cxn ang="0">
                    <a:pos x="1408" y="458"/>
                  </a:cxn>
                  <a:cxn ang="0">
                    <a:pos x="1366" y="548"/>
                  </a:cxn>
                  <a:cxn ang="0">
                    <a:pos x="1268" y="571"/>
                  </a:cxn>
                  <a:cxn ang="0">
                    <a:pos x="1201" y="544"/>
                  </a:cxn>
                  <a:cxn ang="0">
                    <a:pos x="1166" y="507"/>
                  </a:cxn>
                  <a:cxn ang="0">
                    <a:pos x="1124" y="511"/>
                  </a:cxn>
                  <a:cxn ang="0">
                    <a:pos x="1073" y="529"/>
                  </a:cxn>
                  <a:cxn ang="0">
                    <a:pos x="1013" y="541"/>
                  </a:cxn>
                  <a:cxn ang="0">
                    <a:pos x="938" y="538"/>
                  </a:cxn>
                  <a:cxn ang="0">
                    <a:pos x="852" y="512"/>
                  </a:cxn>
                  <a:cxn ang="0">
                    <a:pos x="770" y="469"/>
                  </a:cxn>
                  <a:cxn ang="0">
                    <a:pos x="718" y="502"/>
                  </a:cxn>
                  <a:cxn ang="0">
                    <a:pos x="651" y="560"/>
                  </a:cxn>
                  <a:cxn ang="0">
                    <a:pos x="566" y="604"/>
                  </a:cxn>
                  <a:cxn ang="0">
                    <a:pos x="469" y="612"/>
                  </a:cxn>
                  <a:cxn ang="0">
                    <a:pos x="454" y="702"/>
                  </a:cxn>
                  <a:cxn ang="0">
                    <a:pos x="437" y="768"/>
                  </a:cxn>
                  <a:cxn ang="0">
                    <a:pos x="399" y="808"/>
                  </a:cxn>
                  <a:cxn ang="0">
                    <a:pos x="343" y="830"/>
                  </a:cxn>
                  <a:cxn ang="0">
                    <a:pos x="270" y="835"/>
                  </a:cxn>
                  <a:cxn ang="0">
                    <a:pos x="160" y="799"/>
                  </a:cxn>
                  <a:cxn ang="0">
                    <a:pos x="101" y="713"/>
                  </a:cxn>
                  <a:cxn ang="0">
                    <a:pos x="25" y="654"/>
                  </a:cxn>
                  <a:cxn ang="0">
                    <a:pos x="2" y="560"/>
                  </a:cxn>
                  <a:cxn ang="0">
                    <a:pos x="40" y="451"/>
                  </a:cxn>
                  <a:cxn ang="0">
                    <a:pos x="119" y="392"/>
                  </a:cxn>
                </a:cxnLst>
                <a:rect l="0" t="0" r="r" b="b"/>
                <a:pathLst>
                  <a:path w="1408" h="835">
                    <a:moveTo>
                      <a:pt x="143" y="383"/>
                    </a:moveTo>
                    <a:lnTo>
                      <a:pt x="142" y="374"/>
                    </a:lnTo>
                    <a:lnTo>
                      <a:pt x="138" y="353"/>
                    </a:lnTo>
                    <a:lnTo>
                      <a:pt x="137" y="316"/>
                    </a:lnTo>
                    <a:lnTo>
                      <a:pt x="139" y="264"/>
                    </a:lnTo>
                    <a:lnTo>
                      <a:pt x="142" y="249"/>
                    </a:lnTo>
                    <a:lnTo>
                      <a:pt x="148" y="233"/>
                    </a:lnTo>
                    <a:lnTo>
                      <a:pt x="154" y="217"/>
                    </a:lnTo>
                    <a:lnTo>
                      <a:pt x="165" y="202"/>
                    </a:lnTo>
                    <a:lnTo>
                      <a:pt x="175" y="187"/>
                    </a:lnTo>
                    <a:lnTo>
                      <a:pt x="189" y="172"/>
                    </a:lnTo>
                    <a:lnTo>
                      <a:pt x="203" y="158"/>
                    </a:lnTo>
                    <a:lnTo>
                      <a:pt x="219" y="145"/>
                    </a:lnTo>
                    <a:lnTo>
                      <a:pt x="236" y="134"/>
                    </a:lnTo>
                    <a:lnTo>
                      <a:pt x="255" y="124"/>
                    </a:lnTo>
                    <a:lnTo>
                      <a:pt x="273" y="114"/>
                    </a:lnTo>
                    <a:lnTo>
                      <a:pt x="293" y="106"/>
                    </a:lnTo>
                    <a:lnTo>
                      <a:pt x="312" y="102"/>
                    </a:lnTo>
                    <a:lnTo>
                      <a:pt x="333" y="97"/>
                    </a:lnTo>
                    <a:lnTo>
                      <a:pt x="353" y="96"/>
                    </a:lnTo>
                    <a:lnTo>
                      <a:pt x="373" y="97"/>
                    </a:lnTo>
                    <a:lnTo>
                      <a:pt x="381" y="98"/>
                    </a:lnTo>
                    <a:lnTo>
                      <a:pt x="391" y="100"/>
                    </a:lnTo>
                    <a:lnTo>
                      <a:pt x="399" y="103"/>
                    </a:lnTo>
                    <a:lnTo>
                      <a:pt x="407" y="105"/>
                    </a:lnTo>
                    <a:lnTo>
                      <a:pt x="415" y="107"/>
                    </a:lnTo>
                    <a:lnTo>
                      <a:pt x="422" y="111"/>
                    </a:lnTo>
                    <a:lnTo>
                      <a:pt x="430" y="114"/>
                    </a:lnTo>
                    <a:lnTo>
                      <a:pt x="437" y="119"/>
                    </a:lnTo>
                    <a:lnTo>
                      <a:pt x="446" y="105"/>
                    </a:lnTo>
                    <a:lnTo>
                      <a:pt x="456" y="91"/>
                    </a:lnTo>
                    <a:lnTo>
                      <a:pt x="468" y="79"/>
                    </a:lnTo>
                    <a:lnTo>
                      <a:pt x="481" y="66"/>
                    </a:lnTo>
                    <a:lnTo>
                      <a:pt x="493" y="54"/>
                    </a:lnTo>
                    <a:lnTo>
                      <a:pt x="507" y="44"/>
                    </a:lnTo>
                    <a:lnTo>
                      <a:pt x="522" y="35"/>
                    </a:lnTo>
                    <a:lnTo>
                      <a:pt x="537" y="27"/>
                    </a:lnTo>
                    <a:lnTo>
                      <a:pt x="552" y="20"/>
                    </a:lnTo>
                    <a:lnTo>
                      <a:pt x="568" y="13"/>
                    </a:lnTo>
                    <a:lnTo>
                      <a:pt x="584" y="8"/>
                    </a:lnTo>
                    <a:lnTo>
                      <a:pt x="602" y="5"/>
                    </a:lnTo>
                    <a:lnTo>
                      <a:pt x="619" y="1"/>
                    </a:lnTo>
                    <a:lnTo>
                      <a:pt x="636" y="0"/>
                    </a:lnTo>
                    <a:lnTo>
                      <a:pt x="653" y="0"/>
                    </a:lnTo>
                    <a:lnTo>
                      <a:pt x="671" y="1"/>
                    </a:lnTo>
                    <a:lnTo>
                      <a:pt x="685" y="4"/>
                    </a:lnTo>
                    <a:lnTo>
                      <a:pt x="697" y="6"/>
                    </a:lnTo>
                    <a:lnTo>
                      <a:pt x="710" y="9"/>
                    </a:lnTo>
                    <a:lnTo>
                      <a:pt x="721" y="14"/>
                    </a:lnTo>
                    <a:lnTo>
                      <a:pt x="733" y="19"/>
                    </a:lnTo>
                    <a:lnTo>
                      <a:pt x="745" y="24"/>
                    </a:lnTo>
                    <a:lnTo>
                      <a:pt x="755" y="30"/>
                    </a:lnTo>
                    <a:lnTo>
                      <a:pt x="765" y="37"/>
                    </a:lnTo>
                    <a:lnTo>
                      <a:pt x="779" y="34"/>
                    </a:lnTo>
                    <a:lnTo>
                      <a:pt x="794" y="30"/>
                    </a:lnTo>
                    <a:lnTo>
                      <a:pt x="808" y="27"/>
                    </a:lnTo>
                    <a:lnTo>
                      <a:pt x="823" y="26"/>
                    </a:lnTo>
                    <a:lnTo>
                      <a:pt x="838" y="24"/>
                    </a:lnTo>
                    <a:lnTo>
                      <a:pt x="854" y="24"/>
                    </a:lnTo>
                    <a:lnTo>
                      <a:pt x="869" y="26"/>
                    </a:lnTo>
                    <a:lnTo>
                      <a:pt x="885" y="27"/>
                    </a:lnTo>
                    <a:lnTo>
                      <a:pt x="919" y="32"/>
                    </a:lnTo>
                    <a:lnTo>
                      <a:pt x="950" y="42"/>
                    </a:lnTo>
                    <a:lnTo>
                      <a:pt x="977" y="54"/>
                    </a:lnTo>
                    <a:lnTo>
                      <a:pt x="1003" y="69"/>
                    </a:lnTo>
                    <a:lnTo>
                      <a:pt x="1023" y="88"/>
                    </a:lnTo>
                    <a:lnTo>
                      <a:pt x="1041" y="107"/>
                    </a:lnTo>
                    <a:lnTo>
                      <a:pt x="1055" y="129"/>
                    </a:lnTo>
                    <a:lnTo>
                      <a:pt x="1064" y="152"/>
                    </a:lnTo>
                    <a:lnTo>
                      <a:pt x="1073" y="151"/>
                    </a:lnTo>
                    <a:lnTo>
                      <a:pt x="1083" y="150"/>
                    </a:lnTo>
                    <a:lnTo>
                      <a:pt x="1094" y="149"/>
                    </a:lnTo>
                    <a:lnTo>
                      <a:pt x="1104" y="149"/>
                    </a:lnTo>
                    <a:lnTo>
                      <a:pt x="1114" y="149"/>
                    </a:lnTo>
                    <a:lnTo>
                      <a:pt x="1125" y="149"/>
                    </a:lnTo>
                    <a:lnTo>
                      <a:pt x="1135" y="149"/>
                    </a:lnTo>
                    <a:lnTo>
                      <a:pt x="1146" y="150"/>
                    </a:lnTo>
                    <a:lnTo>
                      <a:pt x="1167" y="154"/>
                    </a:lnTo>
                    <a:lnTo>
                      <a:pt x="1187" y="158"/>
                    </a:lnTo>
                    <a:lnTo>
                      <a:pt x="1207" y="164"/>
                    </a:lnTo>
                    <a:lnTo>
                      <a:pt x="1225" y="171"/>
                    </a:lnTo>
                    <a:lnTo>
                      <a:pt x="1242" y="179"/>
                    </a:lnTo>
                    <a:lnTo>
                      <a:pt x="1257" y="187"/>
                    </a:lnTo>
                    <a:lnTo>
                      <a:pt x="1272" y="197"/>
                    </a:lnTo>
                    <a:lnTo>
                      <a:pt x="1285" y="208"/>
                    </a:lnTo>
                    <a:lnTo>
                      <a:pt x="1297" y="219"/>
                    </a:lnTo>
                    <a:lnTo>
                      <a:pt x="1306" y="232"/>
                    </a:lnTo>
                    <a:lnTo>
                      <a:pt x="1314" y="243"/>
                    </a:lnTo>
                    <a:lnTo>
                      <a:pt x="1320" y="257"/>
                    </a:lnTo>
                    <a:lnTo>
                      <a:pt x="1324" y="271"/>
                    </a:lnTo>
                    <a:lnTo>
                      <a:pt x="1327" y="284"/>
                    </a:lnTo>
                    <a:lnTo>
                      <a:pt x="1327" y="299"/>
                    </a:lnTo>
                    <a:lnTo>
                      <a:pt x="1324" y="313"/>
                    </a:lnTo>
                    <a:lnTo>
                      <a:pt x="1322" y="318"/>
                    </a:lnTo>
                    <a:lnTo>
                      <a:pt x="1321" y="324"/>
                    </a:lnTo>
                    <a:lnTo>
                      <a:pt x="1318" y="329"/>
                    </a:lnTo>
                    <a:lnTo>
                      <a:pt x="1316" y="334"/>
                    </a:lnTo>
                    <a:lnTo>
                      <a:pt x="1339" y="345"/>
                    </a:lnTo>
                    <a:lnTo>
                      <a:pt x="1360" y="359"/>
                    </a:lnTo>
                    <a:lnTo>
                      <a:pt x="1377" y="375"/>
                    </a:lnTo>
                    <a:lnTo>
                      <a:pt x="1391" y="393"/>
                    </a:lnTo>
                    <a:lnTo>
                      <a:pt x="1401" y="413"/>
                    </a:lnTo>
                    <a:lnTo>
                      <a:pt x="1407" y="435"/>
                    </a:lnTo>
                    <a:lnTo>
                      <a:pt x="1408" y="458"/>
                    </a:lnTo>
                    <a:lnTo>
                      <a:pt x="1406" y="481"/>
                    </a:lnTo>
                    <a:lnTo>
                      <a:pt x="1397" y="507"/>
                    </a:lnTo>
                    <a:lnTo>
                      <a:pt x="1384" y="529"/>
                    </a:lnTo>
                    <a:lnTo>
                      <a:pt x="1366" y="548"/>
                    </a:lnTo>
                    <a:lnTo>
                      <a:pt x="1345" y="560"/>
                    </a:lnTo>
                    <a:lnTo>
                      <a:pt x="1322" y="570"/>
                    </a:lnTo>
                    <a:lnTo>
                      <a:pt x="1295" y="573"/>
                    </a:lnTo>
                    <a:lnTo>
                      <a:pt x="1268" y="571"/>
                    </a:lnTo>
                    <a:lnTo>
                      <a:pt x="1239" y="564"/>
                    </a:lnTo>
                    <a:lnTo>
                      <a:pt x="1224" y="558"/>
                    </a:lnTo>
                    <a:lnTo>
                      <a:pt x="1211" y="551"/>
                    </a:lnTo>
                    <a:lnTo>
                      <a:pt x="1201" y="544"/>
                    </a:lnTo>
                    <a:lnTo>
                      <a:pt x="1192" y="535"/>
                    </a:lnTo>
                    <a:lnTo>
                      <a:pt x="1182" y="527"/>
                    </a:lnTo>
                    <a:lnTo>
                      <a:pt x="1174" y="517"/>
                    </a:lnTo>
                    <a:lnTo>
                      <a:pt x="1166" y="507"/>
                    </a:lnTo>
                    <a:lnTo>
                      <a:pt x="1157" y="497"/>
                    </a:lnTo>
                    <a:lnTo>
                      <a:pt x="1146" y="502"/>
                    </a:lnTo>
                    <a:lnTo>
                      <a:pt x="1135" y="506"/>
                    </a:lnTo>
                    <a:lnTo>
                      <a:pt x="1124" y="511"/>
                    </a:lnTo>
                    <a:lnTo>
                      <a:pt x="1111" y="515"/>
                    </a:lnTo>
                    <a:lnTo>
                      <a:pt x="1099" y="520"/>
                    </a:lnTo>
                    <a:lnTo>
                      <a:pt x="1086" y="525"/>
                    </a:lnTo>
                    <a:lnTo>
                      <a:pt x="1073" y="529"/>
                    </a:lnTo>
                    <a:lnTo>
                      <a:pt x="1059" y="533"/>
                    </a:lnTo>
                    <a:lnTo>
                      <a:pt x="1044" y="536"/>
                    </a:lnTo>
                    <a:lnTo>
                      <a:pt x="1029" y="538"/>
                    </a:lnTo>
                    <a:lnTo>
                      <a:pt x="1013" y="541"/>
                    </a:lnTo>
                    <a:lnTo>
                      <a:pt x="996" y="542"/>
                    </a:lnTo>
                    <a:lnTo>
                      <a:pt x="977" y="542"/>
                    </a:lnTo>
                    <a:lnTo>
                      <a:pt x="959" y="541"/>
                    </a:lnTo>
                    <a:lnTo>
                      <a:pt x="938" y="538"/>
                    </a:lnTo>
                    <a:lnTo>
                      <a:pt x="917" y="535"/>
                    </a:lnTo>
                    <a:lnTo>
                      <a:pt x="897" y="529"/>
                    </a:lnTo>
                    <a:lnTo>
                      <a:pt x="875" y="521"/>
                    </a:lnTo>
                    <a:lnTo>
                      <a:pt x="852" y="512"/>
                    </a:lnTo>
                    <a:lnTo>
                      <a:pt x="831" y="502"/>
                    </a:lnTo>
                    <a:lnTo>
                      <a:pt x="809" y="491"/>
                    </a:lnTo>
                    <a:lnTo>
                      <a:pt x="789" y="480"/>
                    </a:lnTo>
                    <a:lnTo>
                      <a:pt x="770" y="469"/>
                    </a:lnTo>
                    <a:lnTo>
                      <a:pt x="754" y="460"/>
                    </a:lnTo>
                    <a:lnTo>
                      <a:pt x="743" y="473"/>
                    </a:lnTo>
                    <a:lnTo>
                      <a:pt x="732" y="488"/>
                    </a:lnTo>
                    <a:lnTo>
                      <a:pt x="718" y="502"/>
                    </a:lnTo>
                    <a:lnTo>
                      <a:pt x="703" y="517"/>
                    </a:lnTo>
                    <a:lnTo>
                      <a:pt x="687" y="532"/>
                    </a:lnTo>
                    <a:lnTo>
                      <a:pt x="670" y="547"/>
                    </a:lnTo>
                    <a:lnTo>
                      <a:pt x="651" y="560"/>
                    </a:lnTo>
                    <a:lnTo>
                      <a:pt x="632" y="573"/>
                    </a:lnTo>
                    <a:lnTo>
                      <a:pt x="611" y="586"/>
                    </a:lnTo>
                    <a:lnTo>
                      <a:pt x="589" y="595"/>
                    </a:lnTo>
                    <a:lnTo>
                      <a:pt x="566" y="604"/>
                    </a:lnTo>
                    <a:lnTo>
                      <a:pt x="543" y="610"/>
                    </a:lnTo>
                    <a:lnTo>
                      <a:pt x="519" y="613"/>
                    </a:lnTo>
                    <a:lnTo>
                      <a:pt x="494" y="615"/>
                    </a:lnTo>
                    <a:lnTo>
                      <a:pt x="469" y="612"/>
                    </a:lnTo>
                    <a:lnTo>
                      <a:pt x="444" y="606"/>
                    </a:lnTo>
                    <a:lnTo>
                      <a:pt x="448" y="631"/>
                    </a:lnTo>
                    <a:lnTo>
                      <a:pt x="453" y="666"/>
                    </a:lnTo>
                    <a:lnTo>
                      <a:pt x="454" y="702"/>
                    </a:lnTo>
                    <a:lnTo>
                      <a:pt x="453" y="726"/>
                    </a:lnTo>
                    <a:lnTo>
                      <a:pt x="448" y="741"/>
                    </a:lnTo>
                    <a:lnTo>
                      <a:pt x="444" y="755"/>
                    </a:lnTo>
                    <a:lnTo>
                      <a:pt x="437" y="768"/>
                    </a:lnTo>
                    <a:lnTo>
                      <a:pt x="430" y="779"/>
                    </a:lnTo>
                    <a:lnTo>
                      <a:pt x="421" y="790"/>
                    </a:lnTo>
                    <a:lnTo>
                      <a:pt x="410" y="799"/>
                    </a:lnTo>
                    <a:lnTo>
                      <a:pt x="399" y="808"/>
                    </a:lnTo>
                    <a:lnTo>
                      <a:pt x="387" y="815"/>
                    </a:lnTo>
                    <a:lnTo>
                      <a:pt x="373" y="821"/>
                    </a:lnTo>
                    <a:lnTo>
                      <a:pt x="358" y="827"/>
                    </a:lnTo>
                    <a:lnTo>
                      <a:pt x="343" y="830"/>
                    </a:lnTo>
                    <a:lnTo>
                      <a:pt x="326" y="834"/>
                    </a:lnTo>
                    <a:lnTo>
                      <a:pt x="309" y="835"/>
                    </a:lnTo>
                    <a:lnTo>
                      <a:pt x="289" y="835"/>
                    </a:lnTo>
                    <a:lnTo>
                      <a:pt x="270" y="835"/>
                    </a:lnTo>
                    <a:lnTo>
                      <a:pt x="249" y="832"/>
                    </a:lnTo>
                    <a:lnTo>
                      <a:pt x="214" y="825"/>
                    </a:lnTo>
                    <a:lnTo>
                      <a:pt x="186" y="814"/>
                    </a:lnTo>
                    <a:lnTo>
                      <a:pt x="160" y="799"/>
                    </a:lnTo>
                    <a:lnTo>
                      <a:pt x="139" y="781"/>
                    </a:lnTo>
                    <a:lnTo>
                      <a:pt x="122" y="760"/>
                    </a:lnTo>
                    <a:lnTo>
                      <a:pt x="109" y="737"/>
                    </a:lnTo>
                    <a:lnTo>
                      <a:pt x="101" y="713"/>
                    </a:lnTo>
                    <a:lnTo>
                      <a:pt x="97" y="687"/>
                    </a:lnTo>
                    <a:lnTo>
                      <a:pt x="68" y="679"/>
                    </a:lnTo>
                    <a:lnTo>
                      <a:pt x="44" y="668"/>
                    </a:lnTo>
                    <a:lnTo>
                      <a:pt x="25" y="654"/>
                    </a:lnTo>
                    <a:lnTo>
                      <a:pt x="12" y="636"/>
                    </a:lnTo>
                    <a:lnTo>
                      <a:pt x="3" y="616"/>
                    </a:lnTo>
                    <a:lnTo>
                      <a:pt x="0" y="590"/>
                    </a:lnTo>
                    <a:lnTo>
                      <a:pt x="2" y="560"/>
                    </a:lnTo>
                    <a:lnTo>
                      <a:pt x="8" y="525"/>
                    </a:lnTo>
                    <a:lnTo>
                      <a:pt x="16" y="497"/>
                    </a:lnTo>
                    <a:lnTo>
                      <a:pt x="28" y="473"/>
                    </a:lnTo>
                    <a:lnTo>
                      <a:pt x="40" y="451"/>
                    </a:lnTo>
                    <a:lnTo>
                      <a:pt x="56" y="432"/>
                    </a:lnTo>
                    <a:lnTo>
                      <a:pt x="75" y="417"/>
                    </a:lnTo>
                    <a:lnTo>
                      <a:pt x="96" y="404"/>
                    </a:lnTo>
                    <a:lnTo>
                      <a:pt x="119" y="392"/>
                    </a:lnTo>
                    <a:lnTo>
                      <a:pt x="143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1298637" y="3307695"/>
                <a:ext cx="393551" cy="212127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202" y="8"/>
                  </a:cxn>
                  <a:cxn ang="0">
                    <a:pos x="249" y="37"/>
                  </a:cxn>
                  <a:cxn ang="0">
                    <a:pos x="280" y="103"/>
                  </a:cxn>
                  <a:cxn ang="0">
                    <a:pos x="280" y="151"/>
                  </a:cxn>
                  <a:cxn ang="0">
                    <a:pos x="276" y="137"/>
                  </a:cxn>
                  <a:cxn ang="0">
                    <a:pos x="266" y="116"/>
                  </a:cxn>
                  <a:cxn ang="0">
                    <a:pos x="254" y="97"/>
                  </a:cxn>
                  <a:cxn ang="0">
                    <a:pos x="235" y="92"/>
                  </a:cxn>
                  <a:cxn ang="0">
                    <a:pos x="231" y="128"/>
                  </a:cxn>
                  <a:cxn ang="0">
                    <a:pos x="230" y="138"/>
                  </a:cxn>
                  <a:cxn ang="0">
                    <a:pos x="224" y="142"/>
                  </a:cxn>
                  <a:cxn ang="0">
                    <a:pos x="213" y="143"/>
                  </a:cxn>
                  <a:cxn ang="0">
                    <a:pos x="202" y="136"/>
                  </a:cxn>
                  <a:cxn ang="0">
                    <a:pos x="186" y="118"/>
                  </a:cxn>
                  <a:cxn ang="0">
                    <a:pos x="162" y="110"/>
                  </a:cxn>
                  <a:cxn ang="0">
                    <a:pos x="135" y="113"/>
                  </a:cxn>
                  <a:cxn ang="0">
                    <a:pos x="114" y="128"/>
                  </a:cxn>
                  <a:cxn ang="0">
                    <a:pos x="107" y="135"/>
                  </a:cxn>
                  <a:cxn ang="0">
                    <a:pos x="94" y="114"/>
                  </a:cxn>
                  <a:cxn ang="0">
                    <a:pos x="66" y="85"/>
                  </a:cxn>
                  <a:cxn ang="0">
                    <a:pos x="26" y="65"/>
                  </a:cxn>
                  <a:cxn ang="0">
                    <a:pos x="4" y="62"/>
                  </a:cxn>
                  <a:cxn ang="0">
                    <a:pos x="23" y="59"/>
                  </a:cxn>
                  <a:cxn ang="0">
                    <a:pos x="54" y="57"/>
                  </a:cxn>
                  <a:cxn ang="0">
                    <a:pos x="87" y="59"/>
                  </a:cxn>
                  <a:cxn ang="0">
                    <a:pos x="115" y="67"/>
                  </a:cxn>
                  <a:cxn ang="0">
                    <a:pos x="142" y="66"/>
                  </a:cxn>
                  <a:cxn ang="0">
                    <a:pos x="158" y="55"/>
                  </a:cxn>
                  <a:cxn ang="0">
                    <a:pos x="155" y="39"/>
                  </a:cxn>
                  <a:cxn ang="0">
                    <a:pos x="129" y="22"/>
                  </a:cxn>
                  <a:cxn ang="0">
                    <a:pos x="117" y="12"/>
                  </a:cxn>
                  <a:cxn ang="0">
                    <a:pos x="120" y="7"/>
                  </a:cxn>
                  <a:cxn ang="0">
                    <a:pos x="142" y="3"/>
                  </a:cxn>
                </a:cxnLst>
                <a:rect l="0" t="0" r="r" b="b"/>
                <a:pathLst>
                  <a:path w="281" h="153">
                    <a:moveTo>
                      <a:pt x="159" y="0"/>
                    </a:moveTo>
                    <a:lnTo>
                      <a:pt x="165" y="0"/>
                    </a:lnTo>
                    <a:lnTo>
                      <a:pt x="180" y="2"/>
                    </a:lnTo>
                    <a:lnTo>
                      <a:pt x="202" y="8"/>
                    </a:lnTo>
                    <a:lnTo>
                      <a:pt x="226" y="20"/>
                    </a:lnTo>
                    <a:lnTo>
                      <a:pt x="249" y="37"/>
                    </a:lnTo>
                    <a:lnTo>
                      <a:pt x="269" y="65"/>
                    </a:lnTo>
                    <a:lnTo>
                      <a:pt x="280" y="103"/>
                    </a:lnTo>
                    <a:lnTo>
                      <a:pt x="281" y="153"/>
                    </a:lnTo>
                    <a:lnTo>
                      <a:pt x="280" y="151"/>
                    </a:lnTo>
                    <a:lnTo>
                      <a:pt x="279" y="145"/>
                    </a:lnTo>
                    <a:lnTo>
                      <a:pt x="276" y="137"/>
                    </a:lnTo>
                    <a:lnTo>
                      <a:pt x="272" y="127"/>
                    </a:lnTo>
                    <a:lnTo>
                      <a:pt x="266" y="116"/>
                    </a:lnTo>
                    <a:lnTo>
                      <a:pt x="261" y="106"/>
                    </a:lnTo>
                    <a:lnTo>
                      <a:pt x="254" y="97"/>
                    </a:lnTo>
                    <a:lnTo>
                      <a:pt x="247" y="90"/>
                    </a:lnTo>
                    <a:lnTo>
                      <a:pt x="235" y="92"/>
                    </a:lnTo>
                    <a:lnTo>
                      <a:pt x="231" y="108"/>
                    </a:lnTo>
                    <a:lnTo>
                      <a:pt x="231" y="128"/>
                    </a:lnTo>
                    <a:lnTo>
                      <a:pt x="231" y="137"/>
                    </a:lnTo>
                    <a:lnTo>
                      <a:pt x="230" y="138"/>
                    </a:lnTo>
                    <a:lnTo>
                      <a:pt x="227" y="139"/>
                    </a:lnTo>
                    <a:lnTo>
                      <a:pt x="224" y="142"/>
                    </a:lnTo>
                    <a:lnTo>
                      <a:pt x="219" y="143"/>
                    </a:lnTo>
                    <a:lnTo>
                      <a:pt x="213" y="143"/>
                    </a:lnTo>
                    <a:lnTo>
                      <a:pt x="208" y="141"/>
                    </a:lnTo>
                    <a:lnTo>
                      <a:pt x="202" y="136"/>
                    </a:lnTo>
                    <a:lnTo>
                      <a:pt x="195" y="127"/>
                    </a:lnTo>
                    <a:lnTo>
                      <a:pt x="186" y="118"/>
                    </a:lnTo>
                    <a:lnTo>
                      <a:pt x="175" y="112"/>
                    </a:lnTo>
                    <a:lnTo>
                      <a:pt x="162" y="110"/>
                    </a:lnTo>
                    <a:lnTo>
                      <a:pt x="148" y="110"/>
                    </a:lnTo>
                    <a:lnTo>
                      <a:pt x="135" y="113"/>
                    </a:lnTo>
                    <a:lnTo>
                      <a:pt x="123" y="120"/>
                    </a:lnTo>
                    <a:lnTo>
                      <a:pt x="114" y="128"/>
                    </a:lnTo>
                    <a:lnTo>
                      <a:pt x="110" y="138"/>
                    </a:lnTo>
                    <a:lnTo>
                      <a:pt x="107" y="135"/>
                    </a:lnTo>
                    <a:lnTo>
                      <a:pt x="103" y="126"/>
                    </a:lnTo>
                    <a:lnTo>
                      <a:pt x="94" y="114"/>
                    </a:lnTo>
                    <a:lnTo>
                      <a:pt x="82" y="99"/>
                    </a:lnTo>
                    <a:lnTo>
                      <a:pt x="66" y="85"/>
                    </a:lnTo>
                    <a:lnTo>
                      <a:pt x="47" y="73"/>
                    </a:lnTo>
                    <a:lnTo>
                      <a:pt x="26" y="65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11" y="60"/>
                    </a:lnTo>
                    <a:lnTo>
                      <a:pt x="23" y="59"/>
                    </a:lnTo>
                    <a:lnTo>
                      <a:pt x="37" y="58"/>
                    </a:lnTo>
                    <a:lnTo>
                      <a:pt x="54" y="57"/>
                    </a:lnTo>
                    <a:lnTo>
                      <a:pt x="70" y="57"/>
                    </a:lnTo>
                    <a:lnTo>
                      <a:pt x="87" y="59"/>
                    </a:lnTo>
                    <a:lnTo>
                      <a:pt x="102" y="63"/>
                    </a:lnTo>
                    <a:lnTo>
                      <a:pt x="115" y="67"/>
                    </a:lnTo>
                    <a:lnTo>
                      <a:pt x="129" y="68"/>
                    </a:lnTo>
                    <a:lnTo>
                      <a:pt x="142" y="66"/>
                    </a:lnTo>
                    <a:lnTo>
                      <a:pt x="152" y="62"/>
                    </a:lnTo>
                    <a:lnTo>
                      <a:pt x="158" y="55"/>
                    </a:lnTo>
                    <a:lnTo>
                      <a:pt x="159" y="48"/>
                    </a:lnTo>
                    <a:lnTo>
                      <a:pt x="155" y="39"/>
                    </a:lnTo>
                    <a:lnTo>
                      <a:pt x="143" y="30"/>
                    </a:lnTo>
                    <a:lnTo>
                      <a:pt x="129" y="22"/>
                    </a:lnTo>
                    <a:lnTo>
                      <a:pt x="120" y="16"/>
                    </a:lnTo>
                    <a:lnTo>
                      <a:pt x="117" y="12"/>
                    </a:lnTo>
                    <a:lnTo>
                      <a:pt x="117" y="9"/>
                    </a:lnTo>
                    <a:lnTo>
                      <a:pt x="120" y="7"/>
                    </a:lnTo>
                    <a:lnTo>
                      <a:pt x="129" y="6"/>
                    </a:lnTo>
                    <a:lnTo>
                      <a:pt x="142" y="3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4F99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552631" y="3162555"/>
                <a:ext cx="351684" cy="161886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46" y="0"/>
                  </a:cxn>
                  <a:cxn ang="0">
                    <a:pos x="160" y="0"/>
                  </a:cxn>
                  <a:cxn ang="0">
                    <a:pos x="180" y="4"/>
                  </a:cxn>
                  <a:cxn ang="0">
                    <a:pos x="202" y="11"/>
                  </a:cxn>
                  <a:cxn ang="0">
                    <a:pos x="223" y="25"/>
                  </a:cxn>
                  <a:cxn ang="0">
                    <a:pos x="240" y="45"/>
                  </a:cxn>
                  <a:cxn ang="0">
                    <a:pos x="251" y="75"/>
                  </a:cxn>
                  <a:cxn ang="0">
                    <a:pos x="254" y="116"/>
                  </a:cxn>
                  <a:cxn ang="0">
                    <a:pos x="251" y="110"/>
                  </a:cxn>
                  <a:cxn ang="0">
                    <a:pos x="244" y="95"/>
                  </a:cxn>
                  <a:cxn ang="0">
                    <a:pos x="235" y="79"/>
                  </a:cxn>
                  <a:cxn ang="0">
                    <a:pos x="221" y="67"/>
                  </a:cxn>
                  <a:cxn ang="0">
                    <a:pos x="211" y="70"/>
                  </a:cxn>
                  <a:cxn ang="0">
                    <a:pos x="208" y="83"/>
                  </a:cxn>
                  <a:cxn ang="0">
                    <a:pos x="208" y="100"/>
                  </a:cxn>
                  <a:cxn ang="0">
                    <a:pos x="209" y="106"/>
                  </a:cxn>
                  <a:cxn ang="0">
                    <a:pos x="206" y="109"/>
                  </a:cxn>
                  <a:cxn ang="0">
                    <a:pos x="198" y="112"/>
                  </a:cxn>
                  <a:cxn ang="0">
                    <a:pos x="188" y="111"/>
                  </a:cxn>
                  <a:cxn ang="0">
                    <a:pos x="175" y="101"/>
                  </a:cxn>
                  <a:cxn ang="0">
                    <a:pos x="167" y="94"/>
                  </a:cxn>
                  <a:cxn ang="0">
                    <a:pos x="158" y="90"/>
                  </a:cxn>
                  <a:cxn ang="0">
                    <a:pos x="145" y="89"/>
                  </a:cxn>
                  <a:cxn ang="0">
                    <a:pos x="134" y="90"/>
                  </a:cxn>
                  <a:cxn ang="0">
                    <a:pos x="122" y="94"/>
                  </a:cxn>
                  <a:cxn ang="0">
                    <a:pos x="112" y="100"/>
                  </a:cxn>
                  <a:cxn ang="0">
                    <a:pos x="104" y="106"/>
                  </a:cxn>
                  <a:cxn ang="0">
                    <a:pos x="100" y="116"/>
                  </a:cxn>
                  <a:cxn ang="0">
                    <a:pos x="99" y="113"/>
                  </a:cxn>
                  <a:cxn ang="0">
                    <a:pos x="93" y="106"/>
                  </a:cxn>
                  <a:cxn ang="0">
                    <a:pos x="85" y="97"/>
                  </a:cxn>
                  <a:cxn ang="0">
                    <a:pos x="75" y="86"/>
                  </a:cxn>
                  <a:cxn ang="0">
                    <a:pos x="60" y="75"/>
                  </a:cxn>
                  <a:cxn ang="0">
                    <a:pos x="43" y="67"/>
                  </a:cxn>
                  <a:cxn ang="0">
                    <a:pos x="23" y="62"/>
                  </a:cxn>
                  <a:cxn ang="0">
                    <a:pos x="0" y="62"/>
                  </a:cxn>
                  <a:cxn ang="0">
                    <a:pos x="2" y="60"/>
                  </a:cxn>
                  <a:cxn ang="0">
                    <a:pos x="10" y="59"/>
                  </a:cxn>
                  <a:cxn ang="0">
                    <a:pos x="21" y="57"/>
                  </a:cxn>
                  <a:cxn ang="0">
                    <a:pos x="35" y="55"/>
                  </a:cxn>
                  <a:cxn ang="0">
                    <a:pos x="49" y="52"/>
                  </a:cxn>
                  <a:cxn ang="0">
                    <a:pos x="65" y="52"/>
                  </a:cxn>
                  <a:cxn ang="0">
                    <a:pos x="80" y="52"/>
                  </a:cxn>
                  <a:cxn ang="0">
                    <a:pos x="92" y="55"/>
                  </a:cxn>
                  <a:cxn ang="0">
                    <a:pos x="104" y="57"/>
                  </a:cxn>
                  <a:cxn ang="0">
                    <a:pos x="117" y="57"/>
                  </a:cxn>
                  <a:cxn ang="0">
                    <a:pos x="127" y="55"/>
                  </a:cxn>
                  <a:cxn ang="0">
                    <a:pos x="136" y="51"/>
                  </a:cxn>
                  <a:cxn ang="0">
                    <a:pos x="142" y="45"/>
                  </a:cxn>
                  <a:cxn ang="0">
                    <a:pos x="143" y="40"/>
                  </a:cxn>
                  <a:cxn ang="0">
                    <a:pos x="138" y="33"/>
                  </a:cxn>
                  <a:cxn ang="0">
                    <a:pos x="128" y="26"/>
                  </a:cxn>
                  <a:cxn ang="0">
                    <a:pos x="115" y="20"/>
                  </a:cxn>
                  <a:cxn ang="0">
                    <a:pos x="107" y="15"/>
                  </a:cxn>
                  <a:cxn ang="0">
                    <a:pos x="104" y="13"/>
                  </a:cxn>
                  <a:cxn ang="0">
                    <a:pos x="104" y="11"/>
                  </a:cxn>
                  <a:cxn ang="0">
                    <a:pos x="107" y="9"/>
                  </a:cxn>
                  <a:cxn ang="0">
                    <a:pos x="115" y="6"/>
                  </a:cxn>
                  <a:cxn ang="0">
                    <a:pos x="127" y="4"/>
                  </a:cxn>
                  <a:cxn ang="0">
                    <a:pos x="142" y="0"/>
                  </a:cxn>
                </a:cxnLst>
                <a:rect l="0" t="0" r="r" b="b"/>
                <a:pathLst>
                  <a:path w="254" h="116">
                    <a:moveTo>
                      <a:pt x="142" y="0"/>
                    </a:moveTo>
                    <a:lnTo>
                      <a:pt x="146" y="0"/>
                    </a:lnTo>
                    <a:lnTo>
                      <a:pt x="160" y="0"/>
                    </a:lnTo>
                    <a:lnTo>
                      <a:pt x="180" y="4"/>
                    </a:lnTo>
                    <a:lnTo>
                      <a:pt x="202" y="11"/>
                    </a:lnTo>
                    <a:lnTo>
                      <a:pt x="223" y="25"/>
                    </a:lnTo>
                    <a:lnTo>
                      <a:pt x="240" y="45"/>
                    </a:lnTo>
                    <a:lnTo>
                      <a:pt x="251" y="75"/>
                    </a:lnTo>
                    <a:lnTo>
                      <a:pt x="254" y="116"/>
                    </a:lnTo>
                    <a:lnTo>
                      <a:pt x="251" y="110"/>
                    </a:lnTo>
                    <a:lnTo>
                      <a:pt x="244" y="95"/>
                    </a:lnTo>
                    <a:lnTo>
                      <a:pt x="235" y="79"/>
                    </a:lnTo>
                    <a:lnTo>
                      <a:pt x="221" y="67"/>
                    </a:lnTo>
                    <a:lnTo>
                      <a:pt x="211" y="70"/>
                    </a:lnTo>
                    <a:lnTo>
                      <a:pt x="208" y="83"/>
                    </a:lnTo>
                    <a:lnTo>
                      <a:pt x="208" y="100"/>
                    </a:lnTo>
                    <a:lnTo>
                      <a:pt x="209" y="106"/>
                    </a:lnTo>
                    <a:lnTo>
                      <a:pt x="206" y="109"/>
                    </a:lnTo>
                    <a:lnTo>
                      <a:pt x="198" y="112"/>
                    </a:lnTo>
                    <a:lnTo>
                      <a:pt x="188" y="111"/>
                    </a:lnTo>
                    <a:lnTo>
                      <a:pt x="175" y="101"/>
                    </a:lnTo>
                    <a:lnTo>
                      <a:pt x="167" y="94"/>
                    </a:lnTo>
                    <a:lnTo>
                      <a:pt x="158" y="90"/>
                    </a:lnTo>
                    <a:lnTo>
                      <a:pt x="145" y="89"/>
                    </a:lnTo>
                    <a:lnTo>
                      <a:pt x="134" y="90"/>
                    </a:lnTo>
                    <a:lnTo>
                      <a:pt x="122" y="94"/>
                    </a:lnTo>
                    <a:lnTo>
                      <a:pt x="112" y="100"/>
                    </a:lnTo>
                    <a:lnTo>
                      <a:pt x="104" y="106"/>
                    </a:lnTo>
                    <a:lnTo>
                      <a:pt x="100" y="116"/>
                    </a:lnTo>
                    <a:lnTo>
                      <a:pt x="99" y="113"/>
                    </a:lnTo>
                    <a:lnTo>
                      <a:pt x="93" y="106"/>
                    </a:lnTo>
                    <a:lnTo>
                      <a:pt x="85" y="97"/>
                    </a:lnTo>
                    <a:lnTo>
                      <a:pt x="75" y="86"/>
                    </a:lnTo>
                    <a:lnTo>
                      <a:pt x="60" y="75"/>
                    </a:lnTo>
                    <a:lnTo>
                      <a:pt x="43" y="67"/>
                    </a:lnTo>
                    <a:lnTo>
                      <a:pt x="23" y="62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10" y="59"/>
                    </a:lnTo>
                    <a:lnTo>
                      <a:pt x="21" y="57"/>
                    </a:lnTo>
                    <a:lnTo>
                      <a:pt x="35" y="55"/>
                    </a:lnTo>
                    <a:lnTo>
                      <a:pt x="49" y="52"/>
                    </a:lnTo>
                    <a:lnTo>
                      <a:pt x="65" y="52"/>
                    </a:lnTo>
                    <a:lnTo>
                      <a:pt x="80" y="52"/>
                    </a:lnTo>
                    <a:lnTo>
                      <a:pt x="92" y="55"/>
                    </a:lnTo>
                    <a:lnTo>
                      <a:pt x="104" y="57"/>
                    </a:lnTo>
                    <a:lnTo>
                      <a:pt x="117" y="57"/>
                    </a:lnTo>
                    <a:lnTo>
                      <a:pt x="127" y="55"/>
                    </a:lnTo>
                    <a:lnTo>
                      <a:pt x="136" y="51"/>
                    </a:lnTo>
                    <a:lnTo>
                      <a:pt x="142" y="45"/>
                    </a:lnTo>
                    <a:lnTo>
                      <a:pt x="143" y="40"/>
                    </a:lnTo>
                    <a:lnTo>
                      <a:pt x="138" y="33"/>
                    </a:lnTo>
                    <a:lnTo>
                      <a:pt x="128" y="26"/>
                    </a:lnTo>
                    <a:lnTo>
                      <a:pt x="115" y="20"/>
                    </a:lnTo>
                    <a:lnTo>
                      <a:pt x="107" y="15"/>
                    </a:lnTo>
                    <a:lnTo>
                      <a:pt x="104" y="13"/>
                    </a:lnTo>
                    <a:lnTo>
                      <a:pt x="104" y="11"/>
                    </a:lnTo>
                    <a:lnTo>
                      <a:pt x="107" y="9"/>
                    </a:lnTo>
                    <a:lnTo>
                      <a:pt x="115" y="6"/>
                    </a:lnTo>
                    <a:lnTo>
                      <a:pt x="127" y="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4F99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832516" y="3196049"/>
                <a:ext cx="393551" cy="212127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03" y="8"/>
                  </a:cxn>
                  <a:cxn ang="0">
                    <a:pos x="250" y="37"/>
                  </a:cxn>
                  <a:cxn ang="0">
                    <a:pos x="281" y="101"/>
                  </a:cxn>
                  <a:cxn ang="0">
                    <a:pos x="281" y="149"/>
                  </a:cxn>
                  <a:cxn ang="0">
                    <a:pos x="277" y="136"/>
                  </a:cxn>
                  <a:cxn ang="0">
                    <a:pos x="267" y="115"/>
                  </a:cxn>
                  <a:cxn ang="0">
                    <a:pos x="255" y="95"/>
                  </a:cxn>
                  <a:cxn ang="0">
                    <a:pos x="236" y="92"/>
                  </a:cxn>
                  <a:cxn ang="0">
                    <a:pos x="232" y="126"/>
                  </a:cxn>
                  <a:cxn ang="0">
                    <a:pos x="230" y="137"/>
                  </a:cxn>
                  <a:cxn ang="0">
                    <a:pos x="225" y="140"/>
                  </a:cxn>
                  <a:cxn ang="0">
                    <a:pos x="214" y="143"/>
                  </a:cxn>
                  <a:cxn ang="0">
                    <a:pos x="203" y="136"/>
                  </a:cxn>
                  <a:cxn ang="0">
                    <a:pos x="187" y="117"/>
                  </a:cxn>
                  <a:cxn ang="0">
                    <a:pos x="162" y="109"/>
                  </a:cxn>
                  <a:cxn ang="0">
                    <a:pos x="136" y="113"/>
                  </a:cxn>
                  <a:cxn ang="0">
                    <a:pos x="115" y="128"/>
                  </a:cxn>
                  <a:cxn ang="0">
                    <a:pos x="108" y="135"/>
                  </a:cxn>
                  <a:cxn ang="0">
                    <a:pos x="94" y="113"/>
                  </a:cxn>
                  <a:cxn ang="0">
                    <a:pos x="67" y="84"/>
                  </a:cxn>
                  <a:cxn ang="0">
                    <a:pos x="25" y="63"/>
                  </a:cxn>
                  <a:cxn ang="0">
                    <a:pos x="3" y="61"/>
                  </a:cxn>
                  <a:cxn ang="0">
                    <a:pos x="23" y="57"/>
                  </a:cxn>
                  <a:cxn ang="0">
                    <a:pos x="54" y="55"/>
                  </a:cxn>
                  <a:cxn ang="0">
                    <a:pos x="88" y="57"/>
                  </a:cxn>
                  <a:cxn ang="0">
                    <a:pos x="116" y="65"/>
                  </a:cxn>
                  <a:cxn ang="0">
                    <a:pos x="143" y="65"/>
                  </a:cxn>
                  <a:cxn ang="0">
                    <a:pos x="159" y="55"/>
                  </a:cxn>
                  <a:cxn ang="0">
                    <a:pos x="156" y="39"/>
                  </a:cxn>
                  <a:cxn ang="0">
                    <a:pos x="130" y="22"/>
                  </a:cxn>
                  <a:cxn ang="0">
                    <a:pos x="117" y="11"/>
                  </a:cxn>
                  <a:cxn ang="0">
                    <a:pos x="121" y="7"/>
                  </a:cxn>
                  <a:cxn ang="0">
                    <a:pos x="143" y="3"/>
                  </a:cxn>
                </a:cxnLst>
                <a:rect l="0" t="0" r="r" b="b"/>
                <a:pathLst>
                  <a:path w="282" h="152">
                    <a:moveTo>
                      <a:pt x="160" y="0"/>
                    </a:moveTo>
                    <a:lnTo>
                      <a:pt x="166" y="0"/>
                    </a:lnTo>
                    <a:lnTo>
                      <a:pt x="181" y="2"/>
                    </a:lnTo>
                    <a:lnTo>
                      <a:pt x="203" y="8"/>
                    </a:lnTo>
                    <a:lnTo>
                      <a:pt x="227" y="18"/>
                    </a:lnTo>
                    <a:lnTo>
                      <a:pt x="250" y="37"/>
                    </a:lnTo>
                    <a:lnTo>
                      <a:pt x="270" y="64"/>
                    </a:lnTo>
                    <a:lnTo>
                      <a:pt x="281" y="101"/>
                    </a:lnTo>
                    <a:lnTo>
                      <a:pt x="282" y="152"/>
                    </a:lnTo>
                    <a:lnTo>
                      <a:pt x="281" y="149"/>
                    </a:lnTo>
                    <a:lnTo>
                      <a:pt x="280" y="144"/>
                    </a:lnTo>
                    <a:lnTo>
                      <a:pt x="277" y="136"/>
                    </a:lnTo>
                    <a:lnTo>
                      <a:pt x="273" y="125"/>
                    </a:lnTo>
                    <a:lnTo>
                      <a:pt x="267" y="115"/>
                    </a:lnTo>
                    <a:lnTo>
                      <a:pt x="262" y="105"/>
                    </a:lnTo>
                    <a:lnTo>
                      <a:pt x="255" y="95"/>
                    </a:lnTo>
                    <a:lnTo>
                      <a:pt x="248" y="90"/>
                    </a:lnTo>
                    <a:lnTo>
                      <a:pt x="236" y="92"/>
                    </a:lnTo>
                    <a:lnTo>
                      <a:pt x="232" y="108"/>
                    </a:lnTo>
                    <a:lnTo>
                      <a:pt x="232" y="126"/>
                    </a:lnTo>
                    <a:lnTo>
                      <a:pt x="232" y="136"/>
                    </a:lnTo>
                    <a:lnTo>
                      <a:pt x="230" y="137"/>
                    </a:lnTo>
                    <a:lnTo>
                      <a:pt x="228" y="138"/>
                    </a:lnTo>
                    <a:lnTo>
                      <a:pt x="225" y="140"/>
                    </a:lnTo>
                    <a:lnTo>
                      <a:pt x="220" y="141"/>
                    </a:lnTo>
                    <a:lnTo>
                      <a:pt x="214" y="143"/>
                    </a:lnTo>
                    <a:lnTo>
                      <a:pt x="209" y="140"/>
                    </a:lnTo>
                    <a:lnTo>
                      <a:pt x="203" y="136"/>
                    </a:lnTo>
                    <a:lnTo>
                      <a:pt x="196" y="126"/>
                    </a:lnTo>
                    <a:lnTo>
                      <a:pt x="187" y="117"/>
                    </a:lnTo>
                    <a:lnTo>
                      <a:pt x="176" y="111"/>
                    </a:lnTo>
                    <a:lnTo>
                      <a:pt x="162" y="109"/>
                    </a:lnTo>
                    <a:lnTo>
                      <a:pt x="149" y="109"/>
                    </a:lnTo>
                    <a:lnTo>
                      <a:pt x="136" y="113"/>
                    </a:lnTo>
                    <a:lnTo>
                      <a:pt x="124" y="120"/>
                    </a:lnTo>
                    <a:lnTo>
                      <a:pt x="115" y="128"/>
                    </a:lnTo>
                    <a:lnTo>
                      <a:pt x="111" y="138"/>
                    </a:lnTo>
                    <a:lnTo>
                      <a:pt x="108" y="135"/>
                    </a:lnTo>
                    <a:lnTo>
                      <a:pt x="104" y="125"/>
                    </a:lnTo>
                    <a:lnTo>
                      <a:pt x="94" y="113"/>
                    </a:lnTo>
                    <a:lnTo>
                      <a:pt x="83" y="99"/>
                    </a:lnTo>
                    <a:lnTo>
                      <a:pt x="67" y="84"/>
                    </a:lnTo>
                    <a:lnTo>
                      <a:pt x="48" y="72"/>
                    </a:lnTo>
                    <a:lnTo>
                      <a:pt x="25" y="63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11" y="58"/>
                    </a:lnTo>
                    <a:lnTo>
                      <a:pt x="23" y="57"/>
                    </a:lnTo>
                    <a:lnTo>
                      <a:pt x="38" y="56"/>
                    </a:lnTo>
                    <a:lnTo>
                      <a:pt x="54" y="55"/>
                    </a:lnTo>
                    <a:lnTo>
                      <a:pt x="71" y="55"/>
                    </a:lnTo>
                    <a:lnTo>
                      <a:pt x="88" y="57"/>
                    </a:lnTo>
                    <a:lnTo>
                      <a:pt x="102" y="62"/>
                    </a:lnTo>
                    <a:lnTo>
                      <a:pt x="116" y="65"/>
                    </a:lnTo>
                    <a:lnTo>
                      <a:pt x="130" y="67"/>
                    </a:lnTo>
                    <a:lnTo>
                      <a:pt x="143" y="65"/>
                    </a:lnTo>
                    <a:lnTo>
                      <a:pt x="153" y="61"/>
                    </a:lnTo>
                    <a:lnTo>
                      <a:pt x="159" y="55"/>
                    </a:lnTo>
                    <a:lnTo>
                      <a:pt x="160" y="48"/>
                    </a:lnTo>
                    <a:lnTo>
                      <a:pt x="156" y="39"/>
                    </a:lnTo>
                    <a:lnTo>
                      <a:pt x="144" y="30"/>
                    </a:lnTo>
                    <a:lnTo>
                      <a:pt x="130" y="22"/>
                    </a:lnTo>
                    <a:lnTo>
                      <a:pt x="121" y="15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21" y="7"/>
                    </a:lnTo>
                    <a:lnTo>
                      <a:pt x="130" y="5"/>
                    </a:lnTo>
                    <a:lnTo>
                      <a:pt x="143" y="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4F99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1136751" y="3768234"/>
                <a:ext cx="78152" cy="153513"/>
              </a:xfrm>
              <a:custGeom>
                <a:avLst/>
                <a:gdLst/>
                <a:ahLst/>
                <a:cxnLst>
                  <a:cxn ang="0">
                    <a:pos x="55" y="54"/>
                  </a:cxn>
                  <a:cxn ang="0">
                    <a:pos x="53" y="75"/>
                  </a:cxn>
                  <a:cxn ang="0">
                    <a:pos x="47" y="92"/>
                  </a:cxn>
                  <a:cxn ang="0">
                    <a:pos x="38" y="104"/>
                  </a:cxn>
                  <a:cxn ang="0">
                    <a:pos x="27" y="108"/>
                  </a:cxn>
                  <a:cxn ang="0">
                    <a:pos x="16" y="104"/>
                  </a:cxn>
                  <a:cxn ang="0">
                    <a:pos x="8" y="92"/>
                  </a:cxn>
                  <a:cxn ang="0">
                    <a:pos x="2" y="75"/>
                  </a:cxn>
                  <a:cxn ang="0">
                    <a:pos x="0" y="54"/>
                  </a:cxn>
                  <a:cxn ang="0">
                    <a:pos x="2" y="33"/>
                  </a:cxn>
                  <a:cxn ang="0">
                    <a:pos x="8" y="16"/>
                  </a:cxn>
                  <a:cxn ang="0">
                    <a:pos x="16" y="5"/>
                  </a:cxn>
                  <a:cxn ang="0">
                    <a:pos x="27" y="0"/>
                  </a:cxn>
                  <a:cxn ang="0">
                    <a:pos x="38" y="5"/>
                  </a:cxn>
                  <a:cxn ang="0">
                    <a:pos x="47" y="16"/>
                  </a:cxn>
                  <a:cxn ang="0">
                    <a:pos x="53" y="33"/>
                  </a:cxn>
                  <a:cxn ang="0">
                    <a:pos x="55" y="54"/>
                  </a:cxn>
                </a:cxnLst>
                <a:rect l="0" t="0" r="r" b="b"/>
                <a:pathLst>
                  <a:path w="55" h="108">
                    <a:moveTo>
                      <a:pt x="55" y="54"/>
                    </a:moveTo>
                    <a:lnTo>
                      <a:pt x="53" y="75"/>
                    </a:lnTo>
                    <a:lnTo>
                      <a:pt x="47" y="92"/>
                    </a:lnTo>
                    <a:lnTo>
                      <a:pt x="38" y="104"/>
                    </a:lnTo>
                    <a:lnTo>
                      <a:pt x="27" y="108"/>
                    </a:lnTo>
                    <a:lnTo>
                      <a:pt x="16" y="104"/>
                    </a:lnTo>
                    <a:lnTo>
                      <a:pt x="8" y="92"/>
                    </a:lnTo>
                    <a:lnTo>
                      <a:pt x="2" y="75"/>
                    </a:lnTo>
                    <a:lnTo>
                      <a:pt x="0" y="54"/>
                    </a:lnTo>
                    <a:lnTo>
                      <a:pt x="2" y="33"/>
                    </a:lnTo>
                    <a:lnTo>
                      <a:pt x="8" y="16"/>
                    </a:lnTo>
                    <a:lnTo>
                      <a:pt x="16" y="5"/>
                    </a:lnTo>
                    <a:lnTo>
                      <a:pt x="27" y="0"/>
                    </a:lnTo>
                    <a:lnTo>
                      <a:pt x="38" y="5"/>
                    </a:lnTo>
                    <a:lnTo>
                      <a:pt x="47" y="16"/>
                    </a:lnTo>
                    <a:lnTo>
                      <a:pt x="53" y="33"/>
                    </a:lnTo>
                    <a:lnTo>
                      <a:pt x="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1759176" y="3717993"/>
                <a:ext cx="61405" cy="133975"/>
              </a:xfrm>
              <a:custGeom>
                <a:avLst/>
                <a:gdLst/>
                <a:ahLst/>
                <a:cxnLst>
                  <a:cxn ang="0">
                    <a:pos x="44" y="48"/>
                  </a:cxn>
                  <a:cxn ang="0">
                    <a:pos x="43" y="68"/>
                  </a:cxn>
                  <a:cxn ang="0">
                    <a:pos x="38" y="83"/>
                  </a:cxn>
                  <a:cxn ang="0">
                    <a:pos x="31" y="93"/>
                  </a:cxn>
                  <a:cxn ang="0">
                    <a:pos x="22" y="97"/>
                  </a:cxn>
                  <a:cxn ang="0">
                    <a:pos x="13" y="93"/>
                  </a:cxn>
                  <a:cxn ang="0">
                    <a:pos x="6" y="83"/>
                  </a:cxn>
                  <a:cxn ang="0">
                    <a:pos x="1" y="68"/>
                  </a:cxn>
                  <a:cxn ang="0">
                    <a:pos x="0" y="48"/>
                  </a:cxn>
                  <a:cxn ang="0">
                    <a:pos x="1" y="30"/>
                  </a:cxn>
                  <a:cxn ang="0">
                    <a:pos x="6" y="14"/>
                  </a:cxn>
                  <a:cxn ang="0">
                    <a:pos x="13" y="4"/>
                  </a:cxn>
                  <a:cxn ang="0">
                    <a:pos x="22" y="0"/>
                  </a:cxn>
                  <a:cxn ang="0">
                    <a:pos x="31" y="4"/>
                  </a:cxn>
                  <a:cxn ang="0">
                    <a:pos x="38" y="14"/>
                  </a:cxn>
                  <a:cxn ang="0">
                    <a:pos x="43" y="30"/>
                  </a:cxn>
                  <a:cxn ang="0">
                    <a:pos x="44" y="48"/>
                  </a:cxn>
                </a:cxnLst>
                <a:rect l="0" t="0" r="r" b="b"/>
                <a:pathLst>
                  <a:path w="44" h="97">
                    <a:moveTo>
                      <a:pt x="44" y="48"/>
                    </a:moveTo>
                    <a:lnTo>
                      <a:pt x="43" y="68"/>
                    </a:lnTo>
                    <a:lnTo>
                      <a:pt x="38" y="83"/>
                    </a:lnTo>
                    <a:lnTo>
                      <a:pt x="31" y="93"/>
                    </a:lnTo>
                    <a:lnTo>
                      <a:pt x="22" y="97"/>
                    </a:lnTo>
                    <a:lnTo>
                      <a:pt x="13" y="93"/>
                    </a:lnTo>
                    <a:lnTo>
                      <a:pt x="6" y="83"/>
                    </a:lnTo>
                    <a:lnTo>
                      <a:pt x="1" y="68"/>
                    </a:lnTo>
                    <a:lnTo>
                      <a:pt x="0" y="48"/>
                    </a:lnTo>
                    <a:lnTo>
                      <a:pt x="1" y="30"/>
                    </a:lnTo>
                    <a:lnTo>
                      <a:pt x="6" y="14"/>
                    </a:lnTo>
                    <a:lnTo>
                      <a:pt x="13" y="4"/>
                    </a:lnTo>
                    <a:lnTo>
                      <a:pt x="22" y="0"/>
                    </a:lnTo>
                    <a:lnTo>
                      <a:pt x="31" y="4"/>
                    </a:lnTo>
                    <a:lnTo>
                      <a:pt x="38" y="14"/>
                    </a:lnTo>
                    <a:lnTo>
                      <a:pt x="43" y="30"/>
                    </a:lnTo>
                    <a:lnTo>
                      <a:pt x="4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44547" y="3871506"/>
                <a:ext cx="212127" cy="231665"/>
              </a:xfrm>
              <a:custGeom>
                <a:avLst/>
                <a:gdLst/>
                <a:ahLst/>
                <a:cxnLst>
                  <a:cxn ang="0">
                    <a:pos x="138" y="26"/>
                  </a:cxn>
                  <a:cxn ang="0">
                    <a:pos x="134" y="23"/>
                  </a:cxn>
                  <a:cxn ang="0">
                    <a:pos x="123" y="16"/>
                  </a:cxn>
                  <a:cxn ang="0">
                    <a:pos x="107" y="8"/>
                  </a:cxn>
                  <a:cxn ang="0">
                    <a:pos x="88" y="2"/>
                  </a:cxn>
                  <a:cxn ang="0">
                    <a:pos x="66" y="0"/>
                  </a:cxn>
                  <a:cxn ang="0">
                    <a:pos x="44" y="6"/>
                  </a:cxn>
                  <a:cxn ang="0">
                    <a:pos x="24" y="23"/>
                  </a:cxn>
                  <a:cxn ang="0">
                    <a:pos x="7" y="53"/>
                  </a:cxn>
                  <a:cxn ang="0">
                    <a:pos x="0" y="83"/>
                  </a:cxn>
                  <a:cxn ang="0">
                    <a:pos x="4" y="109"/>
                  </a:cxn>
                  <a:cxn ang="0">
                    <a:pos x="15" y="132"/>
                  </a:cxn>
                  <a:cxn ang="0">
                    <a:pos x="32" y="149"/>
                  </a:cxn>
                  <a:cxn ang="0">
                    <a:pos x="54" y="162"/>
                  </a:cxn>
                  <a:cxn ang="0">
                    <a:pos x="80" y="167"/>
                  </a:cxn>
                  <a:cxn ang="0">
                    <a:pos x="105" y="163"/>
                  </a:cxn>
                  <a:cxn ang="0">
                    <a:pos x="130" y="152"/>
                  </a:cxn>
                  <a:cxn ang="0">
                    <a:pos x="133" y="148"/>
                  </a:cxn>
                  <a:cxn ang="0">
                    <a:pos x="137" y="137"/>
                  </a:cxn>
                  <a:cxn ang="0">
                    <a:pos x="143" y="122"/>
                  </a:cxn>
                  <a:cxn ang="0">
                    <a:pos x="149" y="102"/>
                  </a:cxn>
                  <a:cxn ang="0">
                    <a:pos x="152" y="81"/>
                  </a:cxn>
                  <a:cxn ang="0">
                    <a:pos x="152" y="61"/>
                  </a:cxn>
                  <a:cxn ang="0">
                    <a:pos x="149" y="42"/>
                  </a:cxn>
                  <a:cxn ang="0">
                    <a:pos x="138" y="26"/>
                  </a:cxn>
                </a:cxnLst>
                <a:rect l="0" t="0" r="r" b="b"/>
                <a:pathLst>
                  <a:path w="152" h="167">
                    <a:moveTo>
                      <a:pt x="138" y="26"/>
                    </a:moveTo>
                    <a:lnTo>
                      <a:pt x="134" y="23"/>
                    </a:lnTo>
                    <a:lnTo>
                      <a:pt x="123" y="16"/>
                    </a:lnTo>
                    <a:lnTo>
                      <a:pt x="107" y="8"/>
                    </a:lnTo>
                    <a:lnTo>
                      <a:pt x="88" y="2"/>
                    </a:lnTo>
                    <a:lnTo>
                      <a:pt x="66" y="0"/>
                    </a:lnTo>
                    <a:lnTo>
                      <a:pt x="44" y="6"/>
                    </a:lnTo>
                    <a:lnTo>
                      <a:pt x="24" y="23"/>
                    </a:lnTo>
                    <a:lnTo>
                      <a:pt x="7" y="53"/>
                    </a:lnTo>
                    <a:lnTo>
                      <a:pt x="0" y="83"/>
                    </a:lnTo>
                    <a:lnTo>
                      <a:pt x="4" y="109"/>
                    </a:lnTo>
                    <a:lnTo>
                      <a:pt x="15" y="132"/>
                    </a:lnTo>
                    <a:lnTo>
                      <a:pt x="32" y="149"/>
                    </a:lnTo>
                    <a:lnTo>
                      <a:pt x="54" y="162"/>
                    </a:lnTo>
                    <a:lnTo>
                      <a:pt x="80" y="167"/>
                    </a:lnTo>
                    <a:lnTo>
                      <a:pt x="105" y="163"/>
                    </a:lnTo>
                    <a:lnTo>
                      <a:pt x="130" y="152"/>
                    </a:lnTo>
                    <a:lnTo>
                      <a:pt x="133" y="148"/>
                    </a:lnTo>
                    <a:lnTo>
                      <a:pt x="137" y="137"/>
                    </a:lnTo>
                    <a:lnTo>
                      <a:pt x="143" y="122"/>
                    </a:lnTo>
                    <a:lnTo>
                      <a:pt x="149" y="102"/>
                    </a:lnTo>
                    <a:lnTo>
                      <a:pt x="152" y="81"/>
                    </a:lnTo>
                    <a:lnTo>
                      <a:pt x="152" y="61"/>
                    </a:lnTo>
                    <a:lnTo>
                      <a:pt x="149" y="42"/>
                    </a:lnTo>
                    <a:lnTo>
                      <a:pt x="13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00370" y="3918956"/>
                <a:ext cx="178633" cy="145140"/>
              </a:xfrm>
              <a:custGeom>
                <a:avLst/>
                <a:gdLst/>
                <a:ahLst/>
                <a:cxnLst>
                  <a:cxn ang="0">
                    <a:pos x="126" y="53"/>
                  </a:cxn>
                  <a:cxn ang="0">
                    <a:pos x="124" y="50"/>
                  </a:cxn>
                  <a:cxn ang="0">
                    <a:pos x="118" y="41"/>
                  </a:cxn>
                  <a:cxn ang="0">
                    <a:pos x="110" y="30"/>
                  </a:cxn>
                  <a:cxn ang="0">
                    <a:pos x="99" y="18"/>
                  </a:cxn>
                  <a:cxn ang="0">
                    <a:pos x="84" y="8"/>
                  </a:cxn>
                  <a:cxn ang="0">
                    <a:pos x="68" y="1"/>
                  </a:cxn>
                  <a:cxn ang="0">
                    <a:pos x="49" y="0"/>
                  </a:cxn>
                  <a:cxn ang="0">
                    <a:pos x="29" y="7"/>
                  </a:cxn>
                  <a:cxn ang="0">
                    <a:pos x="12" y="20"/>
                  </a:cxn>
                  <a:cxn ang="0">
                    <a:pos x="2" y="37"/>
                  </a:cxn>
                  <a:cxn ang="0">
                    <a:pos x="0" y="55"/>
                  </a:cxn>
                  <a:cxn ang="0">
                    <a:pos x="4" y="73"/>
                  </a:cxn>
                  <a:cxn ang="0">
                    <a:pos x="17" y="89"/>
                  </a:cxn>
                  <a:cxn ang="0">
                    <a:pos x="39" y="99"/>
                  </a:cxn>
                  <a:cxn ang="0">
                    <a:pos x="69" y="105"/>
                  </a:cxn>
                  <a:cxn ang="0">
                    <a:pos x="109" y="101"/>
                  </a:cxn>
                  <a:cxn ang="0">
                    <a:pos x="126" y="53"/>
                  </a:cxn>
                </a:cxnLst>
                <a:rect l="0" t="0" r="r" b="b"/>
                <a:pathLst>
                  <a:path w="126" h="105">
                    <a:moveTo>
                      <a:pt x="126" y="53"/>
                    </a:moveTo>
                    <a:lnTo>
                      <a:pt x="124" y="50"/>
                    </a:lnTo>
                    <a:lnTo>
                      <a:pt x="118" y="41"/>
                    </a:lnTo>
                    <a:lnTo>
                      <a:pt x="110" y="30"/>
                    </a:lnTo>
                    <a:lnTo>
                      <a:pt x="99" y="18"/>
                    </a:lnTo>
                    <a:lnTo>
                      <a:pt x="84" y="8"/>
                    </a:lnTo>
                    <a:lnTo>
                      <a:pt x="68" y="1"/>
                    </a:lnTo>
                    <a:lnTo>
                      <a:pt x="49" y="0"/>
                    </a:lnTo>
                    <a:lnTo>
                      <a:pt x="29" y="7"/>
                    </a:lnTo>
                    <a:lnTo>
                      <a:pt x="12" y="20"/>
                    </a:lnTo>
                    <a:lnTo>
                      <a:pt x="2" y="37"/>
                    </a:lnTo>
                    <a:lnTo>
                      <a:pt x="0" y="55"/>
                    </a:lnTo>
                    <a:lnTo>
                      <a:pt x="4" y="73"/>
                    </a:lnTo>
                    <a:lnTo>
                      <a:pt x="17" y="89"/>
                    </a:lnTo>
                    <a:lnTo>
                      <a:pt x="39" y="99"/>
                    </a:lnTo>
                    <a:lnTo>
                      <a:pt x="69" y="105"/>
                    </a:lnTo>
                    <a:lnTo>
                      <a:pt x="109" y="101"/>
                    </a:lnTo>
                    <a:lnTo>
                      <a:pt x="126" y="53"/>
                    </a:lnTo>
                    <a:close/>
                  </a:path>
                </a:pathLst>
              </a:custGeom>
              <a:solidFill>
                <a:srgbClr val="D193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1600081" y="3913373"/>
                <a:ext cx="64196" cy="1283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3" y="4"/>
                  </a:cxn>
                  <a:cxn ang="0">
                    <a:pos x="23" y="11"/>
                  </a:cxn>
                  <a:cxn ang="0">
                    <a:pos x="34" y="20"/>
                  </a:cxn>
                  <a:cxn ang="0">
                    <a:pos x="42" y="32"/>
                  </a:cxn>
                  <a:cxn ang="0">
                    <a:pos x="45" y="47"/>
                  </a:cxn>
                  <a:cxn ang="0">
                    <a:pos x="39" y="65"/>
                  </a:cxn>
                  <a:cxn ang="0">
                    <a:pos x="23" y="87"/>
                  </a:cxn>
                  <a:cxn ang="0">
                    <a:pos x="18" y="88"/>
                  </a:cxn>
                  <a:cxn ang="0">
                    <a:pos x="9" y="91"/>
                  </a:cxn>
                  <a:cxn ang="0">
                    <a:pos x="1" y="88"/>
                  </a:cxn>
                  <a:cxn ang="0">
                    <a:pos x="2" y="79"/>
                  </a:cxn>
                  <a:cxn ang="0">
                    <a:pos x="8" y="72"/>
                  </a:cxn>
                  <a:cxn ang="0">
                    <a:pos x="15" y="65"/>
                  </a:cxn>
                  <a:cxn ang="0">
                    <a:pos x="23" y="58"/>
                  </a:cxn>
                  <a:cxn ang="0">
                    <a:pos x="29" y="52"/>
                  </a:cxn>
                  <a:cxn ang="0">
                    <a:pos x="31" y="42"/>
                  </a:cxn>
                  <a:cxn ang="0">
                    <a:pos x="29" y="31"/>
                  </a:cxn>
                  <a:cxn ang="0">
                    <a:pos x="18" y="17"/>
                  </a:cxn>
                  <a:cxn ang="0">
                    <a:pos x="0" y="0"/>
                  </a:cxn>
                </a:cxnLst>
                <a:rect l="0" t="0" r="r" b="b"/>
                <a:pathLst>
                  <a:path w="45" h="91">
                    <a:moveTo>
                      <a:pt x="0" y="0"/>
                    </a:moveTo>
                    <a:lnTo>
                      <a:pt x="3" y="1"/>
                    </a:lnTo>
                    <a:lnTo>
                      <a:pt x="13" y="4"/>
                    </a:lnTo>
                    <a:lnTo>
                      <a:pt x="23" y="11"/>
                    </a:lnTo>
                    <a:lnTo>
                      <a:pt x="34" y="20"/>
                    </a:lnTo>
                    <a:lnTo>
                      <a:pt x="42" y="32"/>
                    </a:lnTo>
                    <a:lnTo>
                      <a:pt x="45" y="47"/>
                    </a:lnTo>
                    <a:lnTo>
                      <a:pt x="39" y="65"/>
                    </a:lnTo>
                    <a:lnTo>
                      <a:pt x="23" y="87"/>
                    </a:lnTo>
                    <a:lnTo>
                      <a:pt x="18" y="88"/>
                    </a:lnTo>
                    <a:lnTo>
                      <a:pt x="9" y="91"/>
                    </a:lnTo>
                    <a:lnTo>
                      <a:pt x="1" y="88"/>
                    </a:lnTo>
                    <a:lnTo>
                      <a:pt x="2" y="79"/>
                    </a:lnTo>
                    <a:lnTo>
                      <a:pt x="8" y="72"/>
                    </a:lnTo>
                    <a:lnTo>
                      <a:pt x="15" y="65"/>
                    </a:lnTo>
                    <a:lnTo>
                      <a:pt x="23" y="58"/>
                    </a:lnTo>
                    <a:lnTo>
                      <a:pt x="29" y="52"/>
                    </a:lnTo>
                    <a:lnTo>
                      <a:pt x="31" y="42"/>
                    </a:lnTo>
                    <a:lnTo>
                      <a:pt x="29" y="31"/>
                    </a:lnTo>
                    <a:lnTo>
                      <a:pt x="1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919041" y="3963614"/>
                <a:ext cx="357267" cy="276323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" y="119"/>
                  </a:cxn>
                  <a:cxn ang="0">
                    <a:pos x="11" y="138"/>
                  </a:cxn>
                  <a:cxn ang="0">
                    <a:pos x="22" y="155"/>
                  </a:cxn>
                  <a:cxn ang="0">
                    <a:pos x="37" y="170"/>
                  </a:cxn>
                  <a:cxn ang="0">
                    <a:pos x="57" y="181"/>
                  </a:cxn>
                  <a:cxn ang="0">
                    <a:pos x="79" y="191"/>
                  </a:cxn>
                  <a:cxn ang="0">
                    <a:pos x="102" y="196"/>
                  </a:cxn>
                  <a:cxn ang="0">
                    <a:pos x="128" y="199"/>
                  </a:cxn>
                  <a:cxn ang="0">
                    <a:pos x="153" y="196"/>
                  </a:cxn>
                  <a:cxn ang="0">
                    <a:pos x="178" y="191"/>
                  </a:cxn>
                  <a:cxn ang="0">
                    <a:pos x="200" y="181"/>
                  </a:cxn>
                  <a:cxn ang="0">
                    <a:pos x="218" y="170"/>
                  </a:cxn>
                  <a:cxn ang="0">
                    <a:pos x="234" y="155"/>
                  </a:cxn>
                  <a:cxn ang="0">
                    <a:pos x="246" y="138"/>
                  </a:cxn>
                  <a:cxn ang="0">
                    <a:pos x="254" y="119"/>
                  </a:cxn>
                  <a:cxn ang="0">
                    <a:pos x="256" y="100"/>
                  </a:cxn>
                  <a:cxn ang="0">
                    <a:pos x="254" y="80"/>
                  </a:cxn>
                  <a:cxn ang="0">
                    <a:pos x="246" y="60"/>
                  </a:cxn>
                  <a:cxn ang="0">
                    <a:pos x="234" y="44"/>
                  </a:cxn>
                  <a:cxn ang="0">
                    <a:pos x="218" y="29"/>
                  </a:cxn>
                  <a:cxn ang="0">
                    <a:pos x="200" y="18"/>
                  </a:cxn>
                  <a:cxn ang="0">
                    <a:pos x="178" y="8"/>
                  </a:cxn>
                  <a:cxn ang="0">
                    <a:pos x="153" y="3"/>
                  </a:cxn>
                  <a:cxn ang="0">
                    <a:pos x="128" y="0"/>
                  </a:cxn>
                  <a:cxn ang="0">
                    <a:pos x="102" y="3"/>
                  </a:cxn>
                  <a:cxn ang="0">
                    <a:pos x="79" y="8"/>
                  </a:cxn>
                  <a:cxn ang="0">
                    <a:pos x="57" y="18"/>
                  </a:cxn>
                  <a:cxn ang="0">
                    <a:pos x="37" y="29"/>
                  </a:cxn>
                  <a:cxn ang="0">
                    <a:pos x="22" y="44"/>
                  </a:cxn>
                  <a:cxn ang="0">
                    <a:pos x="11" y="60"/>
                  </a:cxn>
                  <a:cxn ang="0">
                    <a:pos x="2" y="80"/>
                  </a:cxn>
                  <a:cxn ang="0">
                    <a:pos x="0" y="100"/>
                  </a:cxn>
                </a:cxnLst>
                <a:rect l="0" t="0" r="r" b="b"/>
                <a:pathLst>
                  <a:path w="256" h="199">
                    <a:moveTo>
                      <a:pt x="0" y="100"/>
                    </a:moveTo>
                    <a:lnTo>
                      <a:pt x="2" y="119"/>
                    </a:lnTo>
                    <a:lnTo>
                      <a:pt x="11" y="138"/>
                    </a:lnTo>
                    <a:lnTo>
                      <a:pt x="22" y="155"/>
                    </a:lnTo>
                    <a:lnTo>
                      <a:pt x="37" y="170"/>
                    </a:lnTo>
                    <a:lnTo>
                      <a:pt x="57" y="181"/>
                    </a:lnTo>
                    <a:lnTo>
                      <a:pt x="79" y="191"/>
                    </a:lnTo>
                    <a:lnTo>
                      <a:pt x="102" y="196"/>
                    </a:lnTo>
                    <a:lnTo>
                      <a:pt x="128" y="199"/>
                    </a:lnTo>
                    <a:lnTo>
                      <a:pt x="153" y="196"/>
                    </a:lnTo>
                    <a:lnTo>
                      <a:pt x="178" y="191"/>
                    </a:lnTo>
                    <a:lnTo>
                      <a:pt x="200" y="181"/>
                    </a:lnTo>
                    <a:lnTo>
                      <a:pt x="218" y="170"/>
                    </a:lnTo>
                    <a:lnTo>
                      <a:pt x="234" y="155"/>
                    </a:lnTo>
                    <a:lnTo>
                      <a:pt x="246" y="138"/>
                    </a:lnTo>
                    <a:lnTo>
                      <a:pt x="254" y="119"/>
                    </a:lnTo>
                    <a:lnTo>
                      <a:pt x="256" y="100"/>
                    </a:lnTo>
                    <a:lnTo>
                      <a:pt x="254" y="80"/>
                    </a:lnTo>
                    <a:lnTo>
                      <a:pt x="246" y="60"/>
                    </a:lnTo>
                    <a:lnTo>
                      <a:pt x="234" y="44"/>
                    </a:lnTo>
                    <a:lnTo>
                      <a:pt x="218" y="29"/>
                    </a:lnTo>
                    <a:lnTo>
                      <a:pt x="200" y="18"/>
                    </a:lnTo>
                    <a:lnTo>
                      <a:pt x="178" y="8"/>
                    </a:lnTo>
                    <a:lnTo>
                      <a:pt x="153" y="3"/>
                    </a:lnTo>
                    <a:lnTo>
                      <a:pt x="128" y="0"/>
                    </a:lnTo>
                    <a:lnTo>
                      <a:pt x="102" y="3"/>
                    </a:lnTo>
                    <a:lnTo>
                      <a:pt x="79" y="8"/>
                    </a:lnTo>
                    <a:lnTo>
                      <a:pt x="57" y="18"/>
                    </a:lnTo>
                    <a:lnTo>
                      <a:pt x="37" y="29"/>
                    </a:lnTo>
                    <a:lnTo>
                      <a:pt x="22" y="44"/>
                    </a:lnTo>
                    <a:lnTo>
                      <a:pt x="11" y="60"/>
                    </a:lnTo>
                    <a:lnTo>
                      <a:pt x="2" y="8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077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11727" y="3879880"/>
                <a:ext cx="187007" cy="240039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2" y="103"/>
                  </a:cxn>
                  <a:cxn ang="0">
                    <a:pos x="0" y="119"/>
                  </a:cxn>
                  <a:cxn ang="0">
                    <a:pos x="2" y="134"/>
                  </a:cxn>
                  <a:cxn ang="0">
                    <a:pos x="5" y="147"/>
                  </a:cxn>
                  <a:cxn ang="0">
                    <a:pos x="11" y="157"/>
                  </a:cxn>
                  <a:cxn ang="0">
                    <a:pos x="19" y="165"/>
                  </a:cxn>
                  <a:cxn ang="0">
                    <a:pos x="29" y="170"/>
                  </a:cxn>
                  <a:cxn ang="0">
                    <a:pos x="41" y="172"/>
                  </a:cxn>
                  <a:cxn ang="0">
                    <a:pos x="53" y="172"/>
                  </a:cxn>
                  <a:cxn ang="0">
                    <a:pos x="64" y="169"/>
                  </a:cxn>
                  <a:cxn ang="0">
                    <a:pos x="75" y="164"/>
                  </a:cxn>
                  <a:cxn ang="0">
                    <a:pos x="86" y="156"/>
                  </a:cxn>
                  <a:cxn ang="0">
                    <a:pos x="96" y="145"/>
                  </a:cxn>
                  <a:cxn ang="0">
                    <a:pos x="106" y="130"/>
                  </a:cxn>
                  <a:cxn ang="0">
                    <a:pos x="117" y="111"/>
                  </a:cxn>
                  <a:cxn ang="0">
                    <a:pos x="127" y="88"/>
                  </a:cxn>
                  <a:cxn ang="0">
                    <a:pos x="132" y="71"/>
                  </a:cxn>
                  <a:cxn ang="0">
                    <a:pos x="134" y="55"/>
                  </a:cxn>
                  <a:cxn ang="0">
                    <a:pos x="133" y="41"/>
                  </a:cxn>
                  <a:cxn ang="0">
                    <a:pos x="128" y="27"/>
                  </a:cxn>
                  <a:cxn ang="0">
                    <a:pos x="123" y="17"/>
                  </a:cxn>
                  <a:cxn ang="0">
                    <a:pos x="113" y="9"/>
                  </a:cxn>
                  <a:cxn ang="0">
                    <a:pos x="103" y="3"/>
                  </a:cxn>
                  <a:cxn ang="0">
                    <a:pos x="91" y="0"/>
                  </a:cxn>
                  <a:cxn ang="0">
                    <a:pos x="79" y="2"/>
                  </a:cxn>
                  <a:cxn ang="0">
                    <a:pos x="65" y="7"/>
                  </a:cxn>
                  <a:cxn ang="0">
                    <a:pos x="52" y="15"/>
                  </a:cxn>
                  <a:cxn ang="0">
                    <a:pos x="41" y="26"/>
                  </a:cxn>
                  <a:cxn ang="0">
                    <a:pos x="29" y="39"/>
                  </a:cxn>
                  <a:cxn ang="0">
                    <a:pos x="20" y="52"/>
                  </a:cxn>
                  <a:cxn ang="0">
                    <a:pos x="11" y="68"/>
                  </a:cxn>
                  <a:cxn ang="0">
                    <a:pos x="5" y="86"/>
                  </a:cxn>
                </a:cxnLst>
                <a:rect l="0" t="0" r="r" b="b"/>
                <a:pathLst>
                  <a:path w="134" h="172">
                    <a:moveTo>
                      <a:pt x="5" y="86"/>
                    </a:moveTo>
                    <a:lnTo>
                      <a:pt x="2" y="103"/>
                    </a:lnTo>
                    <a:lnTo>
                      <a:pt x="0" y="119"/>
                    </a:lnTo>
                    <a:lnTo>
                      <a:pt x="2" y="134"/>
                    </a:lnTo>
                    <a:lnTo>
                      <a:pt x="5" y="147"/>
                    </a:lnTo>
                    <a:lnTo>
                      <a:pt x="11" y="157"/>
                    </a:lnTo>
                    <a:lnTo>
                      <a:pt x="19" y="165"/>
                    </a:lnTo>
                    <a:lnTo>
                      <a:pt x="29" y="170"/>
                    </a:lnTo>
                    <a:lnTo>
                      <a:pt x="41" y="172"/>
                    </a:lnTo>
                    <a:lnTo>
                      <a:pt x="53" y="172"/>
                    </a:lnTo>
                    <a:lnTo>
                      <a:pt x="64" y="169"/>
                    </a:lnTo>
                    <a:lnTo>
                      <a:pt x="75" y="164"/>
                    </a:lnTo>
                    <a:lnTo>
                      <a:pt x="86" y="156"/>
                    </a:lnTo>
                    <a:lnTo>
                      <a:pt x="96" y="145"/>
                    </a:lnTo>
                    <a:lnTo>
                      <a:pt x="106" y="130"/>
                    </a:lnTo>
                    <a:lnTo>
                      <a:pt x="117" y="111"/>
                    </a:lnTo>
                    <a:lnTo>
                      <a:pt x="127" y="88"/>
                    </a:lnTo>
                    <a:lnTo>
                      <a:pt x="132" y="71"/>
                    </a:lnTo>
                    <a:lnTo>
                      <a:pt x="134" y="55"/>
                    </a:lnTo>
                    <a:lnTo>
                      <a:pt x="133" y="41"/>
                    </a:lnTo>
                    <a:lnTo>
                      <a:pt x="128" y="27"/>
                    </a:lnTo>
                    <a:lnTo>
                      <a:pt x="123" y="17"/>
                    </a:lnTo>
                    <a:lnTo>
                      <a:pt x="113" y="9"/>
                    </a:lnTo>
                    <a:lnTo>
                      <a:pt x="103" y="3"/>
                    </a:lnTo>
                    <a:lnTo>
                      <a:pt x="91" y="0"/>
                    </a:lnTo>
                    <a:lnTo>
                      <a:pt x="79" y="2"/>
                    </a:lnTo>
                    <a:lnTo>
                      <a:pt x="65" y="7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29" y="39"/>
                    </a:lnTo>
                    <a:lnTo>
                      <a:pt x="20" y="52"/>
                    </a:lnTo>
                    <a:lnTo>
                      <a:pt x="11" y="68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E077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1209321" y="4432527"/>
                <a:ext cx="248412" cy="17584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26"/>
                  </a:cxn>
                  <a:cxn ang="0">
                    <a:pos x="15" y="40"/>
                  </a:cxn>
                  <a:cxn ang="0">
                    <a:pos x="32" y="60"/>
                  </a:cxn>
                  <a:cxn ang="0">
                    <a:pos x="54" y="81"/>
                  </a:cxn>
                  <a:cxn ang="0">
                    <a:pos x="78" y="101"/>
                  </a:cxn>
                  <a:cxn ang="0">
                    <a:pos x="102" y="118"/>
                  </a:cxn>
                  <a:cxn ang="0">
                    <a:pos x="128" y="126"/>
                  </a:cxn>
                  <a:cxn ang="0">
                    <a:pos x="151" y="123"/>
                  </a:cxn>
                  <a:cxn ang="0">
                    <a:pos x="167" y="111"/>
                  </a:cxn>
                  <a:cxn ang="0">
                    <a:pos x="176" y="93"/>
                  </a:cxn>
                  <a:cxn ang="0">
                    <a:pos x="177" y="73"/>
                  </a:cxn>
                  <a:cxn ang="0">
                    <a:pos x="175" y="52"/>
                  </a:cxn>
                  <a:cxn ang="0">
                    <a:pos x="170" y="32"/>
                  </a:cxn>
                  <a:cxn ang="0">
                    <a:pos x="164" y="16"/>
                  </a:cxn>
                  <a:cxn ang="0">
                    <a:pos x="160" y="5"/>
                  </a:cxn>
                  <a:cxn ang="0">
                    <a:pos x="158" y="0"/>
                  </a:cxn>
                  <a:cxn ang="0">
                    <a:pos x="0" y="21"/>
                  </a:cxn>
                </a:cxnLst>
                <a:rect l="0" t="0" r="r" b="b"/>
                <a:pathLst>
                  <a:path w="177" h="126">
                    <a:moveTo>
                      <a:pt x="0" y="21"/>
                    </a:moveTo>
                    <a:lnTo>
                      <a:pt x="4" y="26"/>
                    </a:lnTo>
                    <a:lnTo>
                      <a:pt x="15" y="40"/>
                    </a:lnTo>
                    <a:lnTo>
                      <a:pt x="32" y="60"/>
                    </a:lnTo>
                    <a:lnTo>
                      <a:pt x="54" y="81"/>
                    </a:lnTo>
                    <a:lnTo>
                      <a:pt x="78" y="101"/>
                    </a:lnTo>
                    <a:lnTo>
                      <a:pt x="102" y="118"/>
                    </a:lnTo>
                    <a:lnTo>
                      <a:pt x="128" y="126"/>
                    </a:lnTo>
                    <a:lnTo>
                      <a:pt x="151" y="123"/>
                    </a:lnTo>
                    <a:lnTo>
                      <a:pt x="167" y="111"/>
                    </a:lnTo>
                    <a:lnTo>
                      <a:pt x="176" y="93"/>
                    </a:lnTo>
                    <a:lnTo>
                      <a:pt x="177" y="73"/>
                    </a:lnTo>
                    <a:lnTo>
                      <a:pt x="175" y="52"/>
                    </a:lnTo>
                    <a:lnTo>
                      <a:pt x="170" y="32"/>
                    </a:lnTo>
                    <a:lnTo>
                      <a:pt x="164" y="16"/>
                    </a:lnTo>
                    <a:lnTo>
                      <a:pt x="160" y="5"/>
                    </a:lnTo>
                    <a:lnTo>
                      <a:pt x="158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1279099" y="4457647"/>
                <a:ext cx="122810" cy="9769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9" y="16"/>
                  </a:cxn>
                  <a:cxn ang="0">
                    <a:pos x="19" y="27"/>
                  </a:cxn>
                  <a:cxn ang="0">
                    <a:pos x="30" y="38"/>
                  </a:cxn>
                  <a:cxn ang="0">
                    <a:pos x="43" y="51"/>
                  </a:cxn>
                  <a:cxn ang="0">
                    <a:pos x="55" y="61"/>
                  </a:cxn>
                  <a:cxn ang="0">
                    <a:pos x="67" y="68"/>
                  </a:cxn>
                  <a:cxn ang="0">
                    <a:pos x="77" y="70"/>
                  </a:cxn>
                  <a:cxn ang="0">
                    <a:pos x="89" y="61"/>
                  </a:cxn>
                  <a:cxn ang="0">
                    <a:pos x="89" y="43"/>
                  </a:cxn>
                  <a:cxn ang="0">
                    <a:pos x="85" y="24"/>
                  </a:cxn>
                  <a:cxn ang="0">
                    <a:pos x="83" y="16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4" y="1"/>
                  </a:cxn>
                  <a:cxn ang="0">
                    <a:pos x="45" y="2"/>
                  </a:cxn>
                  <a:cxn ang="0">
                    <a:pos x="35" y="4"/>
                  </a:cxn>
                  <a:cxn ang="0">
                    <a:pos x="24" y="5"/>
                  </a:cxn>
                  <a:cxn ang="0">
                    <a:pos x="14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89" h="70">
                    <a:moveTo>
                      <a:pt x="0" y="6"/>
                    </a:moveTo>
                    <a:lnTo>
                      <a:pt x="2" y="8"/>
                    </a:lnTo>
                    <a:lnTo>
                      <a:pt x="9" y="16"/>
                    </a:lnTo>
                    <a:lnTo>
                      <a:pt x="19" y="27"/>
                    </a:lnTo>
                    <a:lnTo>
                      <a:pt x="30" y="38"/>
                    </a:lnTo>
                    <a:lnTo>
                      <a:pt x="43" y="51"/>
                    </a:lnTo>
                    <a:lnTo>
                      <a:pt x="55" y="61"/>
                    </a:lnTo>
                    <a:lnTo>
                      <a:pt x="67" y="68"/>
                    </a:lnTo>
                    <a:lnTo>
                      <a:pt x="77" y="70"/>
                    </a:lnTo>
                    <a:lnTo>
                      <a:pt x="89" y="61"/>
                    </a:lnTo>
                    <a:lnTo>
                      <a:pt x="89" y="43"/>
                    </a:lnTo>
                    <a:lnTo>
                      <a:pt x="85" y="24"/>
                    </a:lnTo>
                    <a:lnTo>
                      <a:pt x="83" y="16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5" y="2"/>
                    </a:lnTo>
                    <a:lnTo>
                      <a:pt x="35" y="4"/>
                    </a:lnTo>
                    <a:lnTo>
                      <a:pt x="24" y="5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866010" y="4410197"/>
                <a:ext cx="284697" cy="161886"/>
              </a:xfrm>
              <a:custGeom>
                <a:avLst/>
                <a:gdLst/>
                <a:ahLst/>
                <a:cxnLst>
                  <a:cxn ang="0">
                    <a:pos x="204" y="36"/>
                  </a:cxn>
                  <a:cxn ang="0">
                    <a:pos x="201" y="36"/>
                  </a:cxn>
                  <a:cxn ang="0">
                    <a:pos x="190" y="37"/>
                  </a:cxn>
                  <a:cxn ang="0">
                    <a:pos x="174" y="37"/>
                  </a:cxn>
                  <a:cxn ang="0">
                    <a:pos x="153" y="36"/>
                  </a:cxn>
                  <a:cxn ang="0">
                    <a:pos x="128" y="32"/>
                  </a:cxn>
                  <a:cxn ang="0">
                    <a:pos x="98" y="26"/>
                  </a:cxn>
                  <a:cxn ang="0">
                    <a:pos x="67" y="15"/>
                  </a:cxn>
                  <a:cxn ang="0">
                    <a:pos x="32" y="0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8" y="36"/>
                  </a:cxn>
                  <a:cxn ang="0">
                    <a:pos x="19" y="51"/>
                  </a:cxn>
                  <a:cxn ang="0">
                    <a:pos x="31" y="68"/>
                  </a:cxn>
                  <a:cxn ang="0">
                    <a:pos x="47" y="84"/>
                  </a:cxn>
                  <a:cxn ang="0">
                    <a:pos x="65" y="99"/>
                  </a:cxn>
                  <a:cxn ang="0">
                    <a:pos x="84" y="110"/>
                  </a:cxn>
                  <a:cxn ang="0">
                    <a:pos x="104" y="115"/>
                  </a:cxn>
                  <a:cxn ang="0">
                    <a:pos x="123" y="113"/>
                  </a:cxn>
                  <a:cxn ang="0">
                    <a:pos x="141" y="106"/>
                  </a:cxn>
                  <a:cxn ang="0">
                    <a:pos x="157" y="97"/>
                  </a:cxn>
                  <a:cxn ang="0">
                    <a:pos x="171" y="84"/>
                  </a:cxn>
                  <a:cxn ang="0">
                    <a:pos x="182" y="70"/>
                  </a:cxn>
                  <a:cxn ang="0">
                    <a:pos x="193" y="57"/>
                  </a:cxn>
                  <a:cxn ang="0">
                    <a:pos x="200" y="45"/>
                  </a:cxn>
                  <a:cxn ang="0">
                    <a:pos x="204" y="36"/>
                  </a:cxn>
                </a:cxnLst>
                <a:rect l="0" t="0" r="r" b="b"/>
                <a:pathLst>
                  <a:path w="204" h="115">
                    <a:moveTo>
                      <a:pt x="204" y="36"/>
                    </a:moveTo>
                    <a:lnTo>
                      <a:pt x="201" y="36"/>
                    </a:lnTo>
                    <a:lnTo>
                      <a:pt x="190" y="37"/>
                    </a:lnTo>
                    <a:lnTo>
                      <a:pt x="174" y="37"/>
                    </a:lnTo>
                    <a:lnTo>
                      <a:pt x="153" y="36"/>
                    </a:lnTo>
                    <a:lnTo>
                      <a:pt x="128" y="32"/>
                    </a:lnTo>
                    <a:lnTo>
                      <a:pt x="98" y="26"/>
                    </a:lnTo>
                    <a:lnTo>
                      <a:pt x="67" y="15"/>
                    </a:lnTo>
                    <a:lnTo>
                      <a:pt x="32" y="0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8" y="36"/>
                    </a:lnTo>
                    <a:lnTo>
                      <a:pt x="19" y="51"/>
                    </a:lnTo>
                    <a:lnTo>
                      <a:pt x="31" y="68"/>
                    </a:lnTo>
                    <a:lnTo>
                      <a:pt x="47" y="84"/>
                    </a:lnTo>
                    <a:lnTo>
                      <a:pt x="65" y="99"/>
                    </a:lnTo>
                    <a:lnTo>
                      <a:pt x="84" y="110"/>
                    </a:lnTo>
                    <a:lnTo>
                      <a:pt x="104" y="115"/>
                    </a:lnTo>
                    <a:lnTo>
                      <a:pt x="123" y="113"/>
                    </a:lnTo>
                    <a:lnTo>
                      <a:pt x="141" y="106"/>
                    </a:lnTo>
                    <a:lnTo>
                      <a:pt x="157" y="97"/>
                    </a:lnTo>
                    <a:lnTo>
                      <a:pt x="171" y="84"/>
                    </a:lnTo>
                    <a:lnTo>
                      <a:pt x="182" y="70"/>
                    </a:lnTo>
                    <a:lnTo>
                      <a:pt x="193" y="57"/>
                    </a:lnTo>
                    <a:lnTo>
                      <a:pt x="200" y="45"/>
                    </a:lnTo>
                    <a:lnTo>
                      <a:pt x="204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673421" y="5409428"/>
                <a:ext cx="114437" cy="452166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60" y="13"/>
                  </a:cxn>
                  <a:cxn ang="0">
                    <a:pos x="62" y="36"/>
                  </a:cxn>
                  <a:cxn ang="0">
                    <a:pos x="64" y="71"/>
                  </a:cxn>
                  <a:cxn ang="0">
                    <a:pos x="63" y="115"/>
                  </a:cxn>
                  <a:cxn ang="0">
                    <a:pos x="59" y="164"/>
                  </a:cxn>
                  <a:cxn ang="0">
                    <a:pos x="47" y="216"/>
                  </a:cxn>
                  <a:cxn ang="0">
                    <a:pos x="29" y="268"/>
                  </a:cxn>
                  <a:cxn ang="0">
                    <a:pos x="0" y="317"/>
                  </a:cxn>
                  <a:cxn ang="0">
                    <a:pos x="4" y="323"/>
                  </a:cxn>
                  <a:cxn ang="0">
                    <a:pos x="15" y="325"/>
                  </a:cxn>
                  <a:cxn ang="0">
                    <a:pos x="45" y="274"/>
                  </a:cxn>
                  <a:cxn ang="0">
                    <a:pos x="64" y="221"/>
                  </a:cxn>
                  <a:cxn ang="0">
                    <a:pos x="77" y="168"/>
                  </a:cxn>
                  <a:cxn ang="0">
                    <a:pos x="82" y="117"/>
                  </a:cxn>
                  <a:cxn ang="0">
                    <a:pos x="83" y="72"/>
                  </a:cxn>
                  <a:cxn ang="0">
                    <a:pos x="81" y="36"/>
                  </a:cxn>
                  <a:cxn ang="0">
                    <a:pos x="77" y="11"/>
                  </a:cxn>
                  <a:cxn ang="0">
                    <a:pos x="76" y="0"/>
                  </a:cxn>
                  <a:cxn ang="0">
                    <a:pos x="59" y="4"/>
                  </a:cxn>
                </a:cxnLst>
                <a:rect l="0" t="0" r="r" b="b"/>
                <a:pathLst>
                  <a:path w="83" h="325">
                    <a:moveTo>
                      <a:pt x="59" y="4"/>
                    </a:moveTo>
                    <a:lnTo>
                      <a:pt x="59" y="4"/>
                    </a:lnTo>
                    <a:lnTo>
                      <a:pt x="60" y="13"/>
                    </a:lnTo>
                    <a:lnTo>
                      <a:pt x="62" y="36"/>
                    </a:lnTo>
                    <a:lnTo>
                      <a:pt x="64" y="71"/>
                    </a:lnTo>
                    <a:lnTo>
                      <a:pt x="63" y="115"/>
                    </a:lnTo>
                    <a:lnTo>
                      <a:pt x="59" y="164"/>
                    </a:lnTo>
                    <a:lnTo>
                      <a:pt x="47" y="216"/>
                    </a:lnTo>
                    <a:lnTo>
                      <a:pt x="29" y="268"/>
                    </a:lnTo>
                    <a:lnTo>
                      <a:pt x="0" y="317"/>
                    </a:lnTo>
                    <a:lnTo>
                      <a:pt x="4" y="323"/>
                    </a:lnTo>
                    <a:lnTo>
                      <a:pt x="15" y="325"/>
                    </a:lnTo>
                    <a:lnTo>
                      <a:pt x="45" y="274"/>
                    </a:lnTo>
                    <a:lnTo>
                      <a:pt x="64" y="221"/>
                    </a:lnTo>
                    <a:lnTo>
                      <a:pt x="77" y="168"/>
                    </a:lnTo>
                    <a:lnTo>
                      <a:pt x="82" y="117"/>
                    </a:lnTo>
                    <a:lnTo>
                      <a:pt x="83" y="72"/>
                    </a:lnTo>
                    <a:lnTo>
                      <a:pt x="81" y="36"/>
                    </a:lnTo>
                    <a:lnTo>
                      <a:pt x="77" y="11"/>
                    </a:lnTo>
                    <a:lnTo>
                      <a:pt x="76" y="0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003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145124" y="5336858"/>
                <a:ext cx="25120" cy="948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"/>
                  </a:cxn>
                  <a:cxn ang="0">
                    <a:pos x="13" y="68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68">
                    <a:moveTo>
                      <a:pt x="0" y="0"/>
                    </a:moveTo>
                    <a:lnTo>
                      <a:pt x="0" y="58"/>
                    </a:lnTo>
                    <a:lnTo>
                      <a:pt x="13" y="68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1198156" y="5334067"/>
                <a:ext cx="27911" cy="18142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13"/>
                  </a:cxn>
                  <a:cxn ang="0">
                    <a:pos x="2" y="43"/>
                  </a:cxn>
                  <a:cxn ang="0">
                    <a:pos x="2" y="78"/>
                  </a:cxn>
                  <a:cxn ang="0">
                    <a:pos x="0" y="106"/>
                  </a:cxn>
                  <a:cxn ang="0">
                    <a:pos x="13" y="131"/>
                  </a:cxn>
                  <a:cxn ang="0">
                    <a:pos x="17" y="97"/>
                  </a:cxn>
                  <a:cxn ang="0">
                    <a:pos x="19" y="55"/>
                  </a:cxn>
                  <a:cxn ang="0">
                    <a:pos x="19" y="18"/>
                  </a:cxn>
                  <a:cxn ang="0">
                    <a:pos x="19" y="0"/>
                  </a:cxn>
                  <a:cxn ang="0">
                    <a:pos x="1" y="0"/>
                  </a:cxn>
                </a:cxnLst>
                <a:rect l="0" t="0" r="r" b="b"/>
                <a:pathLst>
                  <a:path w="19" h="131">
                    <a:moveTo>
                      <a:pt x="1" y="0"/>
                    </a:moveTo>
                    <a:lnTo>
                      <a:pt x="1" y="0"/>
                    </a:lnTo>
                    <a:lnTo>
                      <a:pt x="2" y="13"/>
                    </a:lnTo>
                    <a:lnTo>
                      <a:pt x="2" y="43"/>
                    </a:lnTo>
                    <a:lnTo>
                      <a:pt x="2" y="78"/>
                    </a:lnTo>
                    <a:lnTo>
                      <a:pt x="0" y="106"/>
                    </a:lnTo>
                    <a:lnTo>
                      <a:pt x="13" y="131"/>
                    </a:lnTo>
                    <a:lnTo>
                      <a:pt x="17" y="97"/>
                    </a:lnTo>
                    <a:lnTo>
                      <a:pt x="19" y="55"/>
                    </a:lnTo>
                    <a:lnTo>
                      <a:pt x="19" y="18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3A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178618" y="4594413"/>
                <a:ext cx="92108" cy="94899"/>
              </a:xfrm>
              <a:custGeom>
                <a:avLst/>
                <a:gdLst/>
                <a:ahLst/>
                <a:cxnLst>
                  <a:cxn ang="0">
                    <a:pos x="67" y="34"/>
                  </a:cxn>
                  <a:cxn ang="0">
                    <a:pos x="64" y="46"/>
                  </a:cxn>
                  <a:cxn ang="0">
                    <a:pos x="57" y="57"/>
                  </a:cxn>
                  <a:cxn ang="0">
                    <a:pos x="46" y="65"/>
                  </a:cxn>
                  <a:cxn ang="0">
                    <a:pos x="33" y="67"/>
                  </a:cxn>
                  <a:cxn ang="0">
                    <a:pos x="20" y="65"/>
                  </a:cxn>
                  <a:cxn ang="0">
                    <a:pos x="10" y="57"/>
                  </a:cxn>
                  <a:cxn ang="0">
                    <a:pos x="2" y="46"/>
                  </a:cxn>
                  <a:cxn ang="0">
                    <a:pos x="0" y="34"/>
                  </a:cxn>
                  <a:cxn ang="0">
                    <a:pos x="2" y="21"/>
                  </a:cxn>
                  <a:cxn ang="0">
                    <a:pos x="10" y="9"/>
                  </a:cxn>
                  <a:cxn ang="0">
                    <a:pos x="20" y="3"/>
                  </a:cxn>
                  <a:cxn ang="0">
                    <a:pos x="33" y="0"/>
                  </a:cxn>
                  <a:cxn ang="0">
                    <a:pos x="46" y="3"/>
                  </a:cxn>
                  <a:cxn ang="0">
                    <a:pos x="57" y="9"/>
                  </a:cxn>
                  <a:cxn ang="0">
                    <a:pos x="64" y="21"/>
                  </a:cxn>
                  <a:cxn ang="0">
                    <a:pos x="67" y="34"/>
                  </a:cxn>
                </a:cxnLst>
                <a:rect l="0" t="0" r="r" b="b"/>
                <a:pathLst>
                  <a:path w="67" h="67">
                    <a:moveTo>
                      <a:pt x="67" y="34"/>
                    </a:moveTo>
                    <a:lnTo>
                      <a:pt x="64" y="46"/>
                    </a:lnTo>
                    <a:lnTo>
                      <a:pt x="57" y="57"/>
                    </a:lnTo>
                    <a:lnTo>
                      <a:pt x="46" y="65"/>
                    </a:lnTo>
                    <a:lnTo>
                      <a:pt x="33" y="67"/>
                    </a:lnTo>
                    <a:lnTo>
                      <a:pt x="20" y="65"/>
                    </a:lnTo>
                    <a:lnTo>
                      <a:pt x="10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46" y="3"/>
                    </a:lnTo>
                    <a:lnTo>
                      <a:pt x="57" y="9"/>
                    </a:lnTo>
                    <a:lnTo>
                      <a:pt x="64" y="21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203738" y="4611160"/>
                <a:ext cx="53032" cy="53032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38" y="26"/>
                  </a:cxn>
                  <a:cxn ang="0">
                    <a:pos x="33" y="32"/>
                  </a:cxn>
                  <a:cxn ang="0">
                    <a:pos x="28" y="37"/>
                  </a:cxn>
                  <a:cxn ang="0">
                    <a:pos x="20" y="38"/>
                  </a:cxn>
                  <a:cxn ang="0">
                    <a:pos x="13" y="37"/>
                  </a:cxn>
                  <a:cxn ang="0">
                    <a:pos x="6" y="32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3" y="6"/>
                  </a:cxn>
                  <a:cxn ang="0">
                    <a:pos x="38" y="11"/>
                  </a:cxn>
                  <a:cxn ang="0">
                    <a:pos x="39" y="18"/>
                  </a:cxn>
                </a:cxnLst>
                <a:rect l="0" t="0" r="r" b="b"/>
                <a:pathLst>
                  <a:path w="39" h="38">
                    <a:moveTo>
                      <a:pt x="39" y="18"/>
                    </a:moveTo>
                    <a:lnTo>
                      <a:pt x="38" y="26"/>
                    </a:lnTo>
                    <a:lnTo>
                      <a:pt x="33" y="32"/>
                    </a:lnTo>
                    <a:lnTo>
                      <a:pt x="28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3" y="6"/>
                    </a:lnTo>
                    <a:lnTo>
                      <a:pt x="38" y="11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1184200" y="4792584"/>
                <a:ext cx="94899" cy="94899"/>
              </a:xfrm>
              <a:custGeom>
                <a:avLst/>
                <a:gdLst/>
                <a:ahLst/>
                <a:cxnLst>
                  <a:cxn ang="0">
                    <a:pos x="68" y="33"/>
                  </a:cxn>
                  <a:cxn ang="0">
                    <a:pos x="67" y="40"/>
                  </a:cxn>
                  <a:cxn ang="0">
                    <a:pos x="66" y="47"/>
                  </a:cxn>
                  <a:cxn ang="0">
                    <a:pos x="63" y="53"/>
                  </a:cxn>
                  <a:cxn ang="0">
                    <a:pos x="58" y="58"/>
                  </a:cxn>
                  <a:cxn ang="0">
                    <a:pos x="53" y="62"/>
                  </a:cxn>
                  <a:cxn ang="0">
                    <a:pos x="48" y="66"/>
                  </a:cxn>
                  <a:cxn ang="0">
                    <a:pos x="41" y="67"/>
                  </a:cxn>
                  <a:cxn ang="0">
                    <a:pos x="34" y="68"/>
                  </a:cxn>
                  <a:cxn ang="0">
                    <a:pos x="21" y="66"/>
                  </a:cxn>
                  <a:cxn ang="0">
                    <a:pos x="11" y="58"/>
                  </a:cxn>
                  <a:cxn ang="0">
                    <a:pos x="3" y="47"/>
                  </a:cxn>
                  <a:cxn ang="0">
                    <a:pos x="0" y="33"/>
                  </a:cxn>
                  <a:cxn ang="0">
                    <a:pos x="3" y="21"/>
                  </a:cxn>
                  <a:cxn ang="0">
                    <a:pos x="11" y="9"/>
                  </a:cxn>
                  <a:cxn ang="0">
                    <a:pos x="21" y="2"/>
                  </a:cxn>
                  <a:cxn ang="0">
                    <a:pos x="34" y="0"/>
                  </a:cxn>
                  <a:cxn ang="0">
                    <a:pos x="41" y="1"/>
                  </a:cxn>
                  <a:cxn ang="0">
                    <a:pos x="48" y="2"/>
                  </a:cxn>
                  <a:cxn ang="0">
                    <a:pos x="53" y="6"/>
                  </a:cxn>
                  <a:cxn ang="0">
                    <a:pos x="58" y="9"/>
                  </a:cxn>
                  <a:cxn ang="0">
                    <a:pos x="63" y="15"/>
                  </a:cxn>
                  <a:cxn ang="0">
                    <a:pos x="66" y="21"/>
                  </a:cxn>
                  <a:cxn ang="0">
                    <a:pos x="67" y="27"/>
                  </a:cxn>
                  <a:cxn ang="0">
                    <a:pos x="68" y="33"/>
                  </a:cxn>
                </a:cxnLst>
                <a:rect l="0" t="0" r="r" b="b"/>
                <a:pathLst>
                  <a:path w="68" h="68">
                    <a:moveTo>
                      <a:pt x="68" y="33"/>
                    </a:moveTo>
                    <a:lnTo>
                      <a:pt x="67" y="40"/>
                    </a:lnTo>
                    <a:lnTo>
                      <a:pt x="66" y="47"/>
                    </a:lnTo>
                    <a:lnTo>
                      <a:pt x="63" y="53"/>
                    </a:lnTo>
                    <a:lnTo>
                      <a:pt x="58" y="58"/>
                    </a:lnTo>
                    <a:lnTo>
                      <a:pt x="53" y="62"/>
                    </a:lnTo>
                    <a:lnTo>
                      <a:pt x="48" y="66"/>
                    </a:lnTo>
                    <a:lnTo>
                      <a:pt x="41" y="67"/>
                    </a:lnTo>
                    <a:lnTo>
                      <a:pt x="34" y="68"/>
                    </a:lnTo>
                    <a:lnTo>
                      <a:pt x="21" y="66"/>
                    </a:lnTo>
                    <a:lnTo>
                      <a:pt x="11" y="58"/>
                    </a:lnTo>
                    <a:lnTo>
                      <a:pt x="3" y="47"/>
                    </a:lnTo>
                    <a:lnTo>
                      <a:pt x="0" y="33"/>
                    </a:lnTo>
                    <a:lnTo>
                      <a:pt x="3" y="21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8" y="2"/>
                    </a:lnTo>
                    <a:lnTo>
                      <a:pt x="53" y="6"/>
                    </a:lnTo>
                    <a:lnTo>
                      <a:pt x="58" y="9"/>
                    </a:lnTo>
                    <a:lnTo>
                      <a:pt x="63" y="15"/>
                    </a:lnTo>
                    <a:lnTo>
                      <a:pt x="66" y="21"/>
                    </a:lnTo>
                    <a:lnTo>
                      <a:pt x="67" y="27"/>
                    </a:lnTo>
                    <a:lnTo>
                      <a:pt x="6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1209321" y="4809331"/>
                <a:ext cx="53032" cy="55823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7" y="26"/>
                  </a:cxn>
                  <a:cxn ang="0">
                    <a:pos x="32" y="33"/>
                  </a:cxn>
                  <a:cxn ang="0">
                    <a:pos x="26" y="38"/>
                  </a:cxn>
                  <a:cxn ang="0">
                    <a:pos x="19" y="39"/>
                  </a:cxn>
                  <a:cxn ang="0">
                    <a:pos x="11" y="38"/>
                  </a:cxn>
                  <a:cxn ang="0">
                    <a:pos x="6" y="33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2" y="5"/>
                  </a:cxn>
                  <a:cxn ang="0">
                    <a:pos x="37" y="12"/>
                  </a:cxn>
                  <a:cxn ang="0">
                    <a:pos x="38" y="19"/>
                  </a:cxn>
                </a:cxnLst>
                <a:rect l="0" t="0" r="r" b="b"/>
                <a:pathLst>
                  <a:path w="38" h="39">
                    <a:moveTo>
                      <a:pt x="38" y="19"/>
                    </a:moveTo>
                    <a:lnTo>
                      <a:pt x="37" y="26"/>
                    </a:lnTo>
                    <a:lnTo>
                      <a:pt x="32" y="33"/>
                    </a:lnTo>
                    <a:lnTo>
                      <a:pt x="26" y="38"/>
                    </a:lnTo>
                    <a:lnTo>
                      <a:pt x="19" y="39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2" y="5"/>
                    </a:lnTo>
                    <a:lnTo>
                      <a:pt x="37" y="12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1175827" y="4990756"/>
                <a:ext cx="94899" cy="94899"/>
              </a:xfrm>
              <a:custGeom>
                <a:avLst/>
                <a:gdLst/>
                <a:ahLst/>
                <a:cxnLst>
                  <a:cxn ang="0">
                    <a:pos x="66" y="33"/>
                  </a:cxn>
                  <a:cxn ang="0">
                    <a:pos x="64" y="46"/>
                  </a:cxn>
                  <a:cxn ang="0">
                    <a:pos x="57" y="58"/>
                  </a:cxn>
                  <a:cxn ang="0">
                    <a:pos x="46" y="66"/>
                  </a:cxn>
                  <a:cxn ang="0">
                    <a:pos x="33" y="68"/>
                  </a:cxn>
                  <a:cxn ang="0">
                    <a:pos x="20" y="66"/>
                  </a:cxn>
                  <a:cxn ang="0">
                    <a:pos x="10" y="58"/>
                  </a:cxn>
                  <a:cxn ang="0">
                    <a:pos x="2" y="46"/>
                  </a:cxn>
                  <a:cxn ang="0">
                    <a:pos x="0" y="33"/>
                  </a:cxn>
                  <a:cxn ang="0">
                    <a:pos x="2" y="21"/>
                  </a:cxn>
                  <a:cxn ang="0">
                    <a:pos x="10" y="9"/>
                  </a:cxn>
                  <a:cxn ang="0">
                    <a:pos x="20" y="2"/>
                  </a:cxn>
                  <a:cxn ang="0">
                    <a:pos x="33" y="0"/>
                  </a:cxn>
                  <a:cxn ang="0">
                    <a:pos x="46" y="2"/>
                  </a:cxn>
                  <a:cxn ang="0">
                    <a:pos x="57" y="9"/>
                  </a:cxn>
                  <a:cxn ang="0">
                    <a:pos x="64" y="21"/>
                  </a:cxn>
                  <a:cxn ang="0">
                    <a:pos x="66" y="33"/>
                  </a:cxn>
                </a:cxnLst>
                <a:rect l="0" t="0" r="r" b="b"/>
                <a:pathLst>
                  <a:path w="66" h="68">
                    <a:moveTo>
                      <a:pt x="66" y="33"/>
                    </a:moveTo>
                    <a:lnTo>
                      <a:pt x="64" y="46"/>
                    </a:lnTo>
                    <a:lnTo>
                      <a:pt x="57" y="58"/>
                    </a:lnTo>
                    <a:lnTo>
                      <a:pt x="46" y="66"/>
                    </a:lnTo>
                    <a:lnTo>
                      <a:pt x="33" y="68"/>
                    </a:lnTo>
                    <a:lnTo>
                      <a:pt x="20" y="66"/>
                    </a:lnTo>
                    <a:lnTo>
                      <a:pt x="10" y="58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10" y="9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6" y="2"/>
                    </a:lnTo>
                    <a:lnTo>
                      <a:pt x="57" y="9"/>
                    </a:lnTo>
                    <a:lnTo>
                      <a:pt x="64" y="21"/>
                    </a:lnTo>
                    <a:lnTo>
                      <a:pt x="6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1200947" y="5010294"/>
                <a:ext cx="55823" cy="53032"/>
              </a:xfrm>
              <a:custGeom>
                <a:avLst/>
                <a:gdLst/>
                <a:ahLst/>
                <a:cxnLst>
                  <a:cxn ang="0">
                    <a:pos x="39" y="19"/>
                  </a:cxn>
                  <a:cxn ang="0">
                    <a:pos x="38" y="26"/>
                  </a:cxn>
                  <a:cxn ang="0">
                    <a:pos x="33" y="33"/>
                  </a:cxn>
                  <a:cxn ang="0">
                    <a:pos x="26" y="38"/>
                  </a:cxn>
                  <a:cxn ang="0">
                    <a:pos x="19" y="39"/>
                  </a:cxn>
                  <a:cxn ang="0">
                    <a:pos x="13" y="38"/>
                  </a:cxn>
                  <a:cxn ang="0">
                    <a:pos x="6" y="33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3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5"/>
                  </a:cxn>
                  <a:cxn ang="0">
                    <a:pos x="38" y="12"/>
                  </a:cxn>
                  <a:cxn ang="0">
                    <a:pos x="39" y="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lnTo>
                      <a:pt x="38" y="26"/>
                    </a:lnTo>
                    <a:lnTo>
                      <a:pt x="33" y="33"/>
                    </a:lnTo>
                    <a:lnTo>
                      <a:pt x="26" y="38"/>
                    </a:lnTo>
                    <a:lnTo>
                      <a:pt x="19" y="39"/>
                    </a:lnTo>
                    <a:lnTo>
                      <a:pt x="13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5"/>
                    </a:lnTo>
                    <a:lnTo>
                      <a:pt x="38" y="12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156289" y="5144269"/>
                <a:ext cx="92108" cy="94899"/>
              </a:xfrm>
              <a:custGeom>
                <a:avLst/>
                <a:gdLst/>
                <a:ahLst/>
                <a:cxnLst>
                  <a:cxn ang="0">
                    <a:pos x="66" y="35"/>
                  </a:cxn>
                  <a:cxn ang="0">
                    <a:pos x="64" y="48"/>
                  </a:cxn>
                  <a:cxn ang="0">
                    <a:pos x="57" y="58"/>
                  </a:cxn>
                  <a:cxn ang="0">
                    <a:pos x="46" y="66"/>
                  </a:cxn>
                  <a:cxn ang="0">
                    <a:pos x="33" y="68"/>
                  </a:cxn>
                  <a:cxn ang="0">
                    <a:pos x="20" y="66"/>
                  </a:cxn>
                  <a:cxn ang="0">
                    <a:pos x="10" y="58"/>
                  </a:cxn>
                  <a:cxn ang="0">
                    <a:pos x="2" y="48"/>
                  </a:cxn>
                  <a:cxn ang="0">
                    <a:pos x="0" y="35"/>
                  </a:cxn>
                  <a:cxn ang="0">
                    <a:pos x="2" y="21"/>
                  </a:cxn>
                  <a:cxn ang="0">
                    <a:pos x="10" y="11"/>
                  </a:cxn>
                  <a:cxn ang="0">
                    <a:pos x="20" y="3"/>
                  </a:cxn>
                  <a:cxn ang="0">
                    <a:pos x="33" y="0"/>
                  </a:cxn>
                  <a:cxn ang="0">
                    <a:pos x="46" y="3"/>
                  </a:cxn>
                  <a:cxn ang="0">
                    <a:pos x="57" y="11"/>
                  </a:cxn>
                  <a:cxn ang="0">
                    <a:pos x="64" y="21"/>
                  </a:cxn>
                  <a:cxn ang="0">
                    <a:pos x="66" y="35"/>
                  </a:cxn>
                </a:cxnLst>
                <a:rect l="0" t="0" r="r" b="b"/>
                <a:pathLst>
                  <a:path w="66" h="68">
                    <a:moveTo>
                      <a:pt x="66" y="35"/>
                    </a:moveTo>
                    <a:lnTo>
                      <a:pt x="64" y="48"/>
                    </a:lnTo>
                    <a:lnTo>
                      <a:pt x="57" y="58"/>
                    </a:lnTo>
                    <a:lnTo>
                      <a:pt x="46" y="66"/>
                    </a:lnTo>
                    <a:lnTo>
                      <a:pt x="33" y="68"/>
                    </a:lnTo>
                    <a:lnTo>
                      <a:pt x="20" y="66"/>
                    </a:lnTo>
                    <a:lnTo>
                      <a:pt x="10" y="58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10" y="11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46" y="3"/>
                    </a:lnTo>
                    <a:lnTo>
                      <a:pt x="57" y="11"/>
                    </a:lnTo>
                    <a:lnTo>
                      <a:pt x="64" y="21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1178618" y="5161016"/>
                <a:ext cx="55823" cy="55823"/>
              </a:xfrm>
              <a:custGeom>
                <a:avLst/>
                <a:gdLst/>
                <a:ahLst/>
                <a:cxnLst>
                  <a:cxn ang="0">
                    <a:pos x="39" y="20"/>
                  </a:cxn>
                  <a:cxn ang="0">
                    <a:pos x="38" y="26"/>
                  </a:cxn>
                  <a:cxn ang="0">
                    <a:pos x="33" y="33"/>
                  </a:cxn>
                  <a:cxn ang="0">
                    <a:pos x="26" y="38"/>
                  </a:cxn>
                  <a:cxn ang="0">
                    <a:pos x="19" y="39"/>
                  </a:cxn>
                  <a:cxn ang="0">
                    <a:pos x="13" y="38"/>
                  </a:cxn>
                  <a:cxn ang="0">
                    <a:pos x="6" y="33"/>
                  </a:cxn>
                  <a:cxn ang="0">
                    <a:pos x="1" y="26"/>
                  </a:cxn>
                  <a:cxn ang="0">
                    <a:pos x="0" y="20"/>
                  </a:cxn>
                  <a:cxn ang="0">
                    <a:pos x="1" y="13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6"/>
                  </a:cxn>
                  <a:cxn ang="0">
                    <a:pos x="38" y="13"/>
                  </a:cxn>
                  <a:cxn ang="0">
                    <a:pos x="39" y="20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lnTo>
                      <a:pt x="38" y="26"/>
                    </a:lnTo>
                    <a:lnTo>
                      <a:pt x="33" y="33"/>
                    </a:lnTo>
                    <a:lnTo>
                      <a:pt x="26" y="38"/>
                    </a:lnTo>
                    <a:lnTo>
                      <a:pt x="19" y="39"/>
                    </a:lnTo>
                    <a:lnTo>
                      <a:pt x="13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6"/>
                    </a:lnTo>
                    <a:lnTo>
                      <a:pt x="38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2258791" y="4038975"/>
                <a:ext cx="16747" cy="1116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3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5" y="4"/>
                  </a:cxn>
                  <a:cxn ang="0">
                    <a:pos x="7" y="8"/>
                  </a:cxn>
                  <a:cxn ang="0">
                    <a:pos x="7" y="3"/>
                  </a:cxn>
                </a:cxnLst>
                <a:rect l="0" t="0" r="r" b="b"/>
                <a:pathLst>
                  <a:path w="13" h="8">
                    <a:moveTo>
                      <a:pt x="7" y="3"/>
                    </a:moveTo>
                    <a:lnTo>
                      <a:pt x="13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7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2345317" y="4025019"/>
                <a:ext cx="19538" cy="1116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5" y="5"/>
                  </a:cxn>
                  <a:cxn ang="0">
                    <a:pos x="9" y="8"/>
                  </a:cxn>
                  <a:cxn ang="0">
                    <a:pos x="9" y="4"/>
                  </a:cxn>
                </a:cxnLst>
                <a:rect l="0" t="0" r="r" b="b"/>
                <a:pathLst>
                  <a:path w="14" h="8">
                    <a:moveTo>
                      <a:pt x="9" y="4"/>
                    </a:moveTo>
                    <a:lnTo>
                      <a:pt x="14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9" y="8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356481" y="3997108"/>
                <a:ext cx="16747" cy="1116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3" y="2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5" y="4"/>
                  </a:cxn>
                  <a:cxn ang="0">
                    <a:pos x="8" y="7"/>
                  </a:cxn>
                  <a:cxn ang="0">
                    <a:pos x="7" y="3"/>
                  </a:cxn>
                </a:cxnLst>
                <a:rect l="0" t="0" r="r" b="b"/>
                <a:pathLst>
                  <a:path w="13" h="7">
                    <a:moveTo>
                      <a:pt x="7" y="3"/>
                    </a:moveTo>
                    <a:lnTo>
                      <a:pt x="13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364855" y="3971987"/>
                <a:ext cx="16747" cy="11165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13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8" y="7"/>
                  </a:cxn>
                  <a:cxn ang="0">
                    <a:pos x="8" y="4"/>
                  </a:cxn>
                </a:cxnLst>
                <a:rect l="0" t="0" r="r" b="b"/>
                <a:pathLst>
                  <a:path w="13" h="7">
                    <a:moveTo>
                      <a:pt x="8" y="4"/>
                    </a:moveTo>
                    <a:lnTo>
                      <a:pt x="13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2373228" y="3946867"/>
                <a:ext cx="16747" cy="837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3" y="2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3"/>
                  </a:cxn>
                </a:cxnLst>
                <a:rect l="0" t="0" r="r" b="b"/>
                <a:pathLst>
                  <a:path w="13" h="7">
                    <a:moveTo>
                      <a:pt x="7" y="3"/>
                    </a:moveTo>
                    <a:lnTo>
                      <a:pt x="13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61" name="正方形/長方形 160"/>
          <p:cNvSpPr/>
          <p:nvPr/>
        </p:nvSpPr>
        <p:spPr>
          <a:xfrm>
            <a:off x="1683916" y="1355479"/>
            <a:ext cx="324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live in Australia 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516216" y="3789040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2 years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179512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          )(            ) in Australia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) two years.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763960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555776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lived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5076056" y="5589240"/>
            <a:ext cx="936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21597 -0.0044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/>
      <p:bldP spid="51" grpId="0"/>
      <p:bldP spid="161" grpId="0"/>
      <p:bldP spid="162" grpId="0"/>
      <p:bldP spid="163" grpId="0"/>
      <p:bldP spid="164" grpId="0"/>
      <p:bldP spid="166" grpId="0"/>
      <p:bldP spid="167" grpId="0"/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30424"/>
            <a:ext cx="3744415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72412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98804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6228184" y="1226368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7783660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7020393" cy="258416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051720" y="3740537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04135" y="4431423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683568" y="1484784"/>
            <a:ext cx="1296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live in Japan 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755576" y="4797152"/>
            <a:ext cx="81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(          )(            ) in Japan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2015.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2060104" y="4797152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3860304" y="4797152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lived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5868144" y="5351150"/>
            <a:ext cx="1584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5853600" y="3735918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2025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187624" y="1484784"/>
            <a:ext cx="2160240" cy="2526803"/>
            <a:chOff x="1187624" y="1484784"/>
            <a:chExt cx="2160240" cy="2526803"/>
          </a:xfrm>
        </p:grpSpPr>
        <p:pic>
          <p:nvPicPr>
            <p:cNvPr id="1026" name="Picture 2" descr="C:\Users\秀紀\AppData\Local\Microsoft\Windows\INetCache\IE\MSAPH4XH\MC90036447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484784"/>
              <a:ext cx="2160240" cy="2526803"/>
            </a:xfrm>
            <a:prstGeom prst="rect">
              <a:avLst/>
            </a:prstGeom>
            <a:noFill/>
          </p:spPr>
        </p:pic>
        <p:pic>
          <p:nvPicPr>
            <p:cNvPr id="78" name="Picture 7" descr="C:\Users\KASUGA_Hideki\AppData\Local\Microsoft\Windows\Temporary Internet Files\Content.IE5\8LEU3S32\MC90035592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907704" y="1835658"/>
              <a:ext cx="1152128" cy="13773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4114 0.00487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2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1" grpId="0" animBg="1"/>
      <p:bldP spid="42" grpId="0" animBg="1"/>
      <p:bldP spid="50" grpId="0"/>
      <p:bldP spid="161" grpId="0"/>
      <p:bldP spid="162" grpId="0"/>
      <p:bldP spid="164" grpId="0"/>
      <p:bldP spid="166" grpId="0"/>
      <p:bldP spid="167" grpId="0"/>
      <p:bldP spid="168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691680" y="1700808"/>
            <a:ext cx="4320480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43608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72412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98804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1619672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6012160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7783660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755576" y="2636912"/>
            <a:ext cx="8064895" cy="288032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中かっこ 48"/>
          <p:cNvSpPr/>
          <p:nvPr/>
        </p:nvSpPr>
        <p:spPr>
          <a:xfrm rot="16200000">
            <a:off x="3612263" y="1664803"/>
            <a:ext cx="504056" cy="4320481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047170" y="3933056"/>
            <a:ext cx="1614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 long time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53353" y="4818969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251520" y="1414517"/>
            <a:ext cx="1296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Tom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64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want the smart phone 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84714" y="5112690"/>
            <a:ext cx="9108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Tom (       )(              ) the smart phone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) a long time.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533258" y="5112690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749010" y="5112690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wanted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5049692" y="5677145"/>
            <a:ext cx="936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for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1043608" y="1196752"/>
            <a:ext cx="2379712" cy="2217960"/>
            <a:chOff x="1619672" y="1412776"/>
            <a:chExt cx="2379712" cy="2217960"/>
          </a:xfrm>
        </p:grpSpPr>
        <p:grpSp>
          <p:nvGrpSpPr>
            <p:cNvPr id="91" name="Group 7"/>
            <p:cNvGrpSpPr>
              <a:grpSpLocks noChangeAspect="1"/>
            </p:cNvGrpSpPr>
            <p:nvPr/>
          </p:nvGrpSpPr>
          <p:grpSpPr bwMode="auto">
            <a:xfrm>
              <a:off x="1619672" y="2060848"/>
              <a:ext cx="1007517" cy="1569888"/>
              <a:chOff x="1066" y="1207"/>
              <a:chExt cx="2630" cy="4098"/>
            </a:xfrm>
          </p:grpSpPr>
          <p:sp>
            <p:nvSpPr>
              <p:cNvPr id="94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066" y="1207"/>
                <a:ext cx="2630" cy="4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2757" y="3269"/>
                <a:ext cx="308" cy="166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88" y="166"/>
                  </a:cxn>
                  <a:cxn ang="0">
                    <a:pos x="308" y="108"/>
                  </a:cxn>
                  <a:cxn ang="0">
                    <a:pos x="182" y="0"/>
                  </a:cxn>
                  <a:cxn ang="0">
                    <a:pos x="0" y="67"/>
                  </a:cxn>
                </a:cxnLst>
                <a:rect l="0" t="0" r="r" b="b"/>
                <a:pathLst>
                  <a:path w="308" h="166">
                    <a:moveTo>
                      <a:pt x="0" y="67"/>
                    </a:moveTo>
                    <a:lnTo>
                      <a:pt x="188" y="166"/>
                    </a:lnTo>
                    <a:lnTo>
                      <a:pt x="308" y="108"/>
                    </a:lnTo>
                    <a:lnTo>
                      <a:pt x="18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2842" y="3294"/>
                <a:ext cx="165" cy="9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35" y="97"/>
                  </a:cxn>
                  <a:cxn ang="0">
                    <a:pos x="165" y="93"/>
                  </a:cxn>
                  <a:cxn ang="0">
                    <a:pos x="48" y="0"/>
                  </a:cxn>
                  <a:cxn ang="0">
                    <a:pos x="0" y="19"/>
                  </a:cxn>
                </a:cxnLst>
                <a:rect l="0" t="0" r="r" b="b"/>
                <a:pathLst>
                  <a:path w="165" h="97">
                    <a:moveTo>
                      <a:pt x="0" y="19"/>
                    </a:moveTo>
                    <a:lnTo>
                      <a:pt x="135" y="97"/>
                    </a:lnTo>
                    <a:lnTo>
                      <a:pt x="165" y="93"/>
                    </a:lnTo>
                    <a:lnTo>
                      <a:pt x="4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2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1182" y="2957"/>
                <a:ext cx="1127" cy="992"/>
              </a:xfrm>
              <a:custGeom>
                <a:avLst/>
                <a:gdLst/>
                <a:ahLst/>
                <a:cxnLst>
                  <a:cxn ang="0">
                    <a:pos x="556" y="0"/>
                  </a:cxn>
                  <a:cxn ang="0">
                    <a:pos x="45" y="449"/>
                  </a:cxn>
                  <a:cxn ang="0">
                    <a:pos x="37" y="457"/>
                  </a:cxn>
                  <a:cxn ang="0">
                    <a:pos x="22" y="478"/>
                  </a:cxn>
                  <a:cxn ang="0">
                    <a:pos x="6" y="511"/>
                  </a:cxn>
                  <a:cxn ang="0">
                    <a:pos x="0" y="552"/>
                  </a:cxn>
                  <a:cxn ang="0">
                    <a:pos x="4" y="579"/>
                  </a:cxn>
                  <a:cxn ang="0">
                    <a:pos x="14" y="610"/>
                  </a:cxn>
                  <a:cxn ang="0">
                    <a:pos x="29" y="641"/>
                  </a:cxn>
                  <a:cxn ang="0">
                    <a:pos x="51" y="672"/>
                  </a:cxn>
                  <a:cxn ang="0">
                    <a:pos x="80" y="699"/>
                  </a:cxn>
                  <a:cxn ang="0">
                    <a:pos x="118" y="722"/>
                  </a:cxn>
                  <a:cxn ang="0">
                    <a:pos x="165" y="740"/>
                  </a:cxn>
                  <a:cxn ang="0">
                    <a:pos x="223" y="748"/>
                  </a:cxn>
                  <a:cxn ang="0">
                    <a:pos x="221" y="757"/>
                  </a:cxn>
                  <a:cxn ang="0">
                    <a:pos x="221" y="782"/>
                  </a:cxn>
                  <a:cxn ang="0">
                    <a:pos x="225" y="819"/>
                  </a:cxn>
                  <a:cxn ang="0">
                    <a:pos x="235" y="860"/>
                  </a:cxn>
                  <a:cxn ang="0">
                    <a:pos x="254" y="904"/>
                  </a:cxn>
                  <a:cxn ang="0">
                    <a:pos x="289" y="943"/>
                  </a:cxn>
                  <a:cxn ang="0">
                    <a:pos x="341" y="974"/>
                  </a:cxn>
                  <a:cxn ang="0">
                    <a:pos x="413" y="992"/>
                  </a:cxn>
                  <a:cxn ang="0">
                    <a:pos x="1127" y="327"/>
                  </a:cxn>
                  <a:cxn ang="0">
                    <a:pos x="556" y="0"/>
                  </a:cxn>
                </a:cxnLst>
                <a:rect l="0" t="0" r="r" b="b"/>
                <a:pathLst>
                  <a:path w="1127" h="992">
                    <a:moveTo>
                      <a:pt x="556" y="0"/>
                    </a:moveTo>
                    <a:lnTo>
                      <a:pt x="45" y="449"/>
                    </a:lnTo>
                    <a:lnTo>
                      <a:pt x="37" y="457"/>
                    </a:lnTo>
                    <a:lnTo>
                      <a:pt x="22" y="478"/>
                    </a:lnTo>
                    <a:lnTo>
                      <a:pt x="6" y="511"/>
                    </a:lnTo>
                    <a:lnTo>
                      <a:pt x="0" y="552"/>
                    </a:lnTo>
                    <a:lnTo>
                      <a:pt x="4" y="579"/>
                    </a:lnTo>
                    <a:lnTo>
                      <a:pt x="14" y="610"/>
                    </a:lnTo>
                    <a:lnTo>
                      <a:pt x="29" y="641"/>
                    </a:lnTo>
                    <a:lnTo>
                      <a:pt x="51" y="672"/>
                    </a:lnTo>
                    <a:lnTo>
                      <a:pt x="80" y="699"/>
                    </a:lnTo>
                    <a:lnTo>
                      <a:pt x="118" y="722"/>
                    </a:lnTo>
                    <a:lnTo>
                      <a:pt x="165" y="740"/>
                    </a:lnTo>
                    <a:lnTo>
                      <a:pt x="223" y="748"/>
                    </a:lnTo>
                    <a:lnTo>
                      <a:pt x="221" y="757"/>
                    </a:lnTo>
                    <a:lnTo>
                      <a:pt x="221" y="782"/>
                    </a:lnTo>
                    <a:lnTo>
                      <a:pt x="225" y="819"/>
                    </a:lnTo>
                    <a:lnTo>
                      <a:pt x="235" y="860"/>
                    </a:lnTo>
                    <a:lnTo>
                      <a:pt x="254" y="904"/>
                    </a:lnTo>
                    <a:lnTo>
                      <a:pt x="289" y="943"/>
                    </a:lnTo>
                    <a:lnTo>
                      <a:pt x="341" y="974"/>
                    </a:lnTo>
                    <a:lnTo>
                      <a:pt x="413" y="992"/>
                    </a:lnTo>
                    <a:lnTo>
                      <a:pt x="1127" y="327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258" y="2992"/>
                <a:ext cx="517" cy="455"/>
              </a:xfrm>
              <a:custGeom>
                <a:avLst/>
                <a:gdLst/>
                <a:ahLst/>
                <a:cxnLst>
                  <a:cxn ang="0">
                    <a:pos x="490" y="0"/>
                  </a:cxn>
                  <a:cxn ang="0">
                    <a:pos x="0" y="437"/>
                  </a:cxn>
                  <a:cxn ang="0">
                    <a:pos x="0" y="441"/>
                  </a:cxn>
                  <a:cxn ang="0">
                    <a:pos x="0" y="449"/>
                  </a:cxn>
                  <a:cxn ang="0">
                    <a:pos x="7" y="455"/>
                  </a:cxn>
                  <a:cxn ang="0">
                    <a:pos x="25" y="449"/>
                  </a:cxn>
                  <a:cxn ang="0">
                    <a:pos x="37" y="441"/>
                  </a:cxn>
                  <a:cxn ang="0">
                    <a:pos x="56" y="426"/>
                  </a:cxn>
                  <a:cxn ang="0">
                    <a:pos x="83" y="403"/>
                  </a:cxn>
                  <a:cxn ang="0">
                    <a:pos x="116" y="373"/>
                  </a:cxn>
                  <a:cxn ang="0">
                    <a:pos x="155" y="341"/>
                  </a:cxn>
                  <a:cxn ang="0">
                    <a:pos x="195" y="304"/>
                  </a:cxn>
                  <a:cxn ang="0">
                    <a:pos x="240" y="265"/>
                  </a:cxn>
                  <a:cxn ang="0">
                    <a:pos x="284" y="224"/>
                  </a:cxn>
                  <a:cxn ang="0">
                    <a:pos x="329" y="186"/>
                  </a:cxn>
                  <a:cxn ang="0">
                    <a:pos x="370" y="147"/>
                  </a:cxn>
                  <a:cxn ang="0">
                    <a:pos x="410" y="110"/>
                  </a:cxn>
                  <a:cxn ang="0">
                    <a:pos x="445" y="79"/>
                  </a:cxn>
                  <a:cxn ang="0">
                    <a:pos x="474" y="52"/>
                  </a:cxn>
                  <a:cxn ang="0">
                    <a:pos x="497" y="31"/>
                  </a:cxn>
                  <a:cxn ang="0">
                    <a:pos x="511" y="17"/>
                  </a:cxn>
                  <a:cxn ang="0">
                    <a:pos x="517" y="13"/>
                  </a:cxn>
                  <a:cxn ang="0">
                    <a:pos x="490" y="0"/>
                  </a:cxn>
                </a:cxnLst>
                <a:rect l="0" t="0" r="r" b="b"/>
                <a:pathLst>
                  <a:path w="517" h="455">
                    <a:moveTo>
                      <a:pt x="490" y="0"/>
                    </a:moveTo>
                    <a:lnTo>
                      <a:pt x="0" y="437"/>
                    </a:lnTo>
                    <a:lnTo>
                      <a:pt x="0" y="441"/>
                    </a:lnTo>
                    <a:lnTo>
                      <a:pt x="0" y="449"/>
                    </a:lnTo>
                    <a:lnTo>
                      <a:pt x="7" y="455"/>
                    </a:lnTo>
                    <a:lnTo>
                      <a:pt x="25" y="449"/>
                    </a:lnTo>
                    <a:lnTo>
                      <a:pt x="37" y="441"/>
                    </a:lnTo>
                    <a:lnTo>
                      <a:pt x="56" y="426"/>
                    </a:lnTo>
                    <a:lnTo>
                      <a:pt x="83" y="403"/>
                    </a:lnTo>
                    <a:lnTo>
                      <a:pt x="116" y="373"/>
                    </a:lnTo>
                    <a:lnTo>
                      <a:pt x="155" y="341"/>
                    </a:lnTo>
                    <a:lnTo>
                      <a:pt x="195" y="304"/>
                    </a:lnTo>
                    <a:lnTo>
                      <a:pt x="240" y="265"/>
                    </a:lnTo>
                    <a:lnTo>
                      <a:pt x="284" y="224"/>
                    </a:lnTo>
                    <a:lnTo>
                      <a:pt x="329" y="186"/>
                    </a:lnTo>
                    <a:lnTo>
                      <a:pt x="370" y="147"/>
                    </a:lnTo>
                    <a:lnTo>
                      <a:pt x="410" y="110"/>
                    </a:lnTo>
                    <a:lnTo>
                      <a:pt x="445" y="79"/>
                    </a:lnTo>
                    <a:lnTo>
                      <a:pt x="474" y="52"/>
                    </a:lnTo>
                    <a:lnTo>
                      <a:pt x="497" y="31"/>
                    </a:lnTo>
                    <a:lnTo>
                      <a:pt x="511" y="17"/>
                    </a:lnTo>
                    <a:lnTo>
                      <a:pt x="517" y="1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1225" y="3462"/>
                <a:ext cx="186" cy="192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11" y="6"/>
                  </a:cxn>
                  <a:cxn ang="0">
                    <a:pos x="19" y="0"/>
                  </a:cxn>
                  <a:cxn ang="0">
                    <a:pos x="23" y="6"/>
                  </a:cxn>
                  <a:cxn ang="0">
                    <a:pos x="27" y="18"/>
                  </a:cxn>
                  <a:cxn ang="0">
                    <a:pos x="27" y="22"/>
                  </a:cxn>
                  <a:cxn ang="0">
                    <a:pos x="25" y="29"/>
                  </a:cxn>
                  <a:cxn ang="0">
                    <a:pos x="23" y="41"/>
                  </a:cxn>
                  <a:cxn ang="0">
                    <a:pos x="23" y="57"/>
                  </a:cxn>
                  <a:cxn ang="0">
                    <a:pos x="25" y="76"/>
                  </a:cxn>
                  <a:cxn ang="0">
                    <a:pos x="33" y="95"/>
                  </a:cxn>
                  <a:cxn ang="0">
                    <a:pos x="44" y="115"/>
                  </a:cxn>
                  <a:cxn ang="0">
                    <a:pos x="64" y="132"/>
                  </a:cxn>
                  <a:cxn ang="0">
                    <a:pos x="89" y="150"/>
                  </a:cxn>
                  <a:cxn ang="0">
                    <a:pos x="112" y="161"/>
                  </a:cxn>
                  <a:cxn ang="0">
                    <a:pos x="130" y="167"/>
                  </a:cxn>
                  <a:cxn ang="0">
                    <a:pos x="145" y="171"/>
                  </a:cxn>
                  <a:cxn ang="0">
                    <a:pos x="159" y="171"/>
                  </a:cxn>
                  <a:cxn ang="0">
                    <a:pos x="166" y="171"/>
                  </a:cxn>
                  <a:cxn ang="0">
                    <a:pos x="172" y="169"/>
                  </a:cxn>
                  <a:cxn ang="0">
                    <a:pos x="174" y="169"/>
                  </a:cxn>
                  <a:cxn ang="0">
                    <a:pos x="178" y="173"/>
                  </a:cxn>
                  <a:cxn ang="0">
                    <a:pos x="186" y="181"/>
                  </a:cxn>
                  <a:cxn ang="0">
                    <a:pos x="182" y="188"/>
                  </a:cxn>
                  <a:cxn ang="0">
                    <a:pos x="161" y="192"/>
                  </a:cxn>
                  <a:cxn ang="0">
                    <a:pos x="143" y="190"/>
                  </a:cxn>
                  <a:cxn ang="0">
                    <a:pos x="122" y="186"/>
                  </a:cxn>
                  <a:cxn ang="0">
                    <a:pos x="101" y="181"/>
                  </a:cxn>
                  <a:cxn ang="0">
                    <a:pos x="79" y="171"/>
                  </a:cxn>
                  <a:cxn ang="0">
                    <a:pos x="60" y="157"/>
                  </a:cxn>
                  <a:cxn ang="0">
                    <a:pos x="40" y="140"/>
                  </a:cxn>
                  <a:cxn ang="0">
                    <a:pos x="23" y="120"/>
                  </a:cxn>
                  <a:cxn ang="0">
                    <a:pos x="9" y="95"/>
                  </a:cxn>
                  <a:cxn ang="0">
                    <a:pos x="8" y="88"/>
                  </a:cxn>
                  <a:cxn ang="0">
                    <a:pos x="4" y="66"/>
                  </a:cxn>
                  <a:cxn ang="0">
                    <a:pos x="0" y="43"/>
                  </a:cxn>
                  <a:cxn ang="0">
                    <a:pos x="4" y="20"/>
                  </a:cxn>
                </a:cxnLst>
                <a:rect l="0" t="0" r="r" b="b"/>
                <a:pathLst>
                  <a:path w="186" h="192">
                    <a:moveTo>
                      <a:pt x="4" y="20"/>
                    </a:moveTo>
                    <a:lnTo>
                      <a:pt x="11" y="6"/>
                    </a:lnTo>
                    <a:lnTo>
                      <a:pt x="19" y="0"/>
                    </a:lnTo>
                    <a:lnTo>
                      <a:pt x="23" y="6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5" y="29"/>
                    </a:lnTo>
                    <a:lnTo>
                      <a:pt x="23" y="41"/>
                    </a:lnTo>
                    <a:lnTo>
                      <a:pt x="23" y="57"/>
                    </a:lnTo>
                    <a:lnTo>
                      <a:pt x="25" y="76"/>
                    </a:lnTo>
                    <a:lnTo>
                      <a:pt x="33" y="95"/>
                    </a:lnTo>
                    <a:lnTo>
                      <a:pt x="44" y="115"/>
                    </a:lnTo>
                    <a:lnTo>
                      <a:pt x="64" y="132"/>
                    </a:lnTo>
                    <a:lnTo>
                      <a:pt x="89" y="150"/>
                    </a:lnTo>
                    <a:lnTo>
                      <a:pt x="112" y="161"/>
                    </a:lnTo>
                    <a:lnTo>
                      <a:pt x="130" y="167"/>
                    </a:lnTo>
                    <a:lnTo>
                      <a:pt x="145" y="171"/>
                    </a:lnTo>
                    <a:lnTo>
                      <a:pt x="159" y="171"/>
                    </a:lnTo>
                    <a:lnTo>
                      <a:pt x="166" y="171"/>
                    </a:lnTo>
                    <a:lnTo>
                      <a:pt x="172" y="169"/>
                    </a:lnTo>
                    <a:lnTo>
                      <a:pt x="174" y="169"/>
                    </a:lnTo>
                    <a:lnTo>
                      <a:pt x="178" y="173"/>
                    </a:lnTo>
                    <a:lnTo>
                      <a:pt x="186" y="181"/>
                    </a:lnTo>
                    <a:lnTo>
                      <a:pt x="182" y="188"/>
                    </a:lnTo>
                    <a:lnTo>
                      <a:pt x="161" y="192"/>
                    </a:lnTo>
                    <a:lnTo>
                      <a:pt x="143" y="190"/>
                    </a:lnTo>
                    <a:lnTo>
                      <a:pt x="122" y="186"/>
                    </a:lnTo>
                    <a:lnTo>
                      <a:pt x="101" y="181"/>
                    </a:lnTo>
                    <a:lnTo>
                      <a:pt x="79" y="171"/>
                    </a:lnTo>
                    <a:lnTo>
                      <a:pt x="60" y="157"/>
                    </a:lnTo>
                    <a:lnTo>
                      <a:pt x="40" y="140"/>
                    </a:lnTo>
                    <a:lnTo>
                      <a:pt x="23" y="120"/>
                    </a:lnTo>
                    <a:lnTo>
                      <a:pt x="9" y="95"/>
                    </a:lnTo>
                    <a:lnTo>
                      <a:pt x="8" y="88"/>
                    </a:lnTo>
                    <a:lnTo>
                      <a:pt x="4" y="66"/>
                    </a:lnTo>
                    <a:lnTo>
                      <a:pt x="0" y="43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1298" y="3044"/>
                <a:ext cx="587" cy="548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0" y="422"/>
                  </a:cxn>
                  <a:cxn ang="0">
                    <a:pos x="4" y="424"/>
                  </a:cxn>
                  <a:cxn ang="0">
                    <a:pos x="14" y="430"/>
                  </a:cxn>
                  <a:cxn ang="0">
                    <a:pos x="29" y="440"/>
                  </a:cxn>
                  <a:cxn ang="0">
                    <a:pos x="47" y="453"/>
                  </a:cxn>
                  <a:cxn ang="0">
                    <a:pos x="64" y="471"/>
                  </a:cxn>
                  <a:cxn ang="0">
                    <a:pos x="82" y="492"/>
                  </a:cxn>
                  <a:cxn ang="0">
                    <a:pos x="95" y="519"/>
                  </a:cxn>
                  <a:cxn ang="0">
                    <a:pos x="105" y="548"/>
                  </a:cxn>
                  <a:cxn ang="0">
                    <a:pos x="587" y="112"/>
                  </a:cxn>
                  <a:cxn ang="0">
                    <a:pos x="473" y="0"/>
                  </a:cxn>
                </a:cxnLst>
                <a:rect l="0" t="0" r="r" b="b"/>
                <a:pathLst>
                  <a:path w="587" h="548">
                    <a:moveTo>
                      <a:pt x="473" y="0"/>
                    </a:moveTo>
                    <a:lnTo>
                      <a:pt x="0" y="422"/>
                    </a:lnTo>
                    <a:lnTo>
                      <a:pt x="4" y="424"/>
                    </a:lnTo>
                    <a:lnTo>
                      <a:pt x="14" y="430"/>
                    </a:lnTo>
                    <a:lnTo>
                      <a:pt x="29" y="440"/>
                    </a:lnTo>
                    <a:lnTo>
                      <a:pt x="47" y="453"/>
                    </a:lnTo>
                    <a:lnTo>
                      <a:pt x="64" y="471"/>
                    </a:lnTo>
                    <a:lnTo>
                      <a:pt x="82" y="492"/>
                    </a:lnTo>
                    <a:lnTo>
                      <a:pt x="95" y="519"/>
                    </a:lnTo>
                    <a:lnTo>
                      <a:pt x="105" y="548"/>
                    </a:lnTo>
                    <a:lnTo>
                      <a:pt x="587" y="112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1521" y="3214"/>
                <a:ext cx="645" cy="605"/>
              </a:xfrm>
              <a:custGeom>
                <a:avLst/>
                <a:gdLst/>
                <a:ahLst/>
                <a:cxnLst>
                  <a:cxn ang="0">
                    <a:pos x="533" y="0"/>
                  </a:cxn>
                  <a:cxn ang="0">
                    <a:pos x="0" y="481"/>
                  </a:cxn>
                  <a:cxn ang="0">
                    <a:pos x="4" y="483"/>
                  </a:cxn>
                  <a:cxn ang="0">
                    <a:pos x="14" y="489"/>
                  </a:cxn>
                  <a:cxn ang="0">
                    <a:pos x="29" y="498"/>
                  </a:cxn>
                  <a:cxn ang="0">
                    <a:pos x="47" y="510"/>
                  </a:cxn>
                  <a:cxn ang="0">
                    <a:pos x="64" y="527"/>
                  </a:cxn>
                  <a:cxn ang="0">
                    <a:pos x="81" y="549"/>
                  </a:cxn>
                  <a:cxn ang="0">
                    <a:pos x="95" y="576"/>
                  </a:cxn>
                  <a:cxn ang="0">
                    <a:pos x="105" y="605"/>
                  </a:cxn>
                  <a:cxn ang="0">
                    <a:pos x="645" y="113"/>
                  </a:cxn>
                  <a:cxn ang="0">
                    <a:pos x="533" y="0"/>
                  </a:cxn>
                </a:cxnLst>
                <a:rect l="0" t="0" r="r" b="b"/>
                <a:pathLst>
                  <a:path w="645" h="605">
                    <a:moveTo>
                      <a:pt x="533" y="0"/>
                    </a:moveTo>
                    <a:lnTo>
                      <a:pt x="0" y="481"/>
                    </a:lnTo>
                    <a:lnTo>
                      <a:pt x="4" y="483"/>
                    </a:lnTo>
                    <a:lnTo>
                      <a:pt x="14" y="489"/>
                    </a:lnTo>
                    <a:lnTo>
                      <a:pt x="29" y="498"/>
                    </a:lnTo>
                    <a:lnTo>
                      <a:pt x="47" y="510"/>
                    </a:lnTo>
                    <a:lnTo>
                      <a:pt x="64" y="527"/>
                    </a:lnTo>
                    <a:lnTo>
                      <a:pt x="81" y="549"/>
                    </a:lnTo>
                    <a:lnTo>
                      <a:pt x="95" y="576"/>
                    </a:lnTo>
                    <a:lnTo>
                      <a:pt x="105" y="605"/>
                    </a:lnTo>
                    <a:lnTo>
                      <a:pt x="645" y="113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1432" y="3166"/>
                <a:ext cx="511" cy="459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0" y="442"/>
                  </a:cxn>
                  <a:cxn ang="0">
                    <a:pos x="0" y="446"/>
                  </a:cxn>
                  <a:cxn ang="0">
                    <a:pos x="0" y="453"/>
                  </a:cxn>
                  <a:cxn ang="0">
                    <a:pos x="8" y="459"/>
                  </a:cxn>
                  <a:cxn ang="0">
                    <a:pos x="25" y="453"/>
                  </a:cxn>
                  <a:cxn ang="0">
                    <a:pos x="37" y="446"/>
                  </a:cxn>
                  <a:cxn ang="0">
                    <a:pos x="56" y="428"/>
                  </a:cxn>
                  <a:cxn ang="0">
                    <a:pos x="83" y="405"/>
                  </a:cxn>
                  <a:cxn ang="0">
                    <a:pos x="116" y="376"/>
                  </a:cxn>
                  <a:cxn ang="0">
                    <a:pos x="153" y="343"/>
                  </a:cxn>
                  <a:cxn ang="0">
                    <a:pos x="194" y="306"/>
                  </a:cxn>
                  <a:cxn ang="0">
                    <a:pos x="238" y="267"/>
                  </a:cxn>
                  <a:cxn ang="0">
                    <a:pos x="281" y="227"/>
                  </a:cxn>
                  <a:cxn ang="0">
                    <a:pos x="325" y="186"/>
                  </a:cxn>
                  <a:cxn ang="0">
                    <a:pos x="366" y="147"/>
                  </a:cxn>
                  <a:cxn ang="0">
                    <a:pos x="405" y="112"/>
                  </a:cxn>
                  <a:cxn ang="0">
                    <a:pos x="440" y="79"/>
                  </a:cxn>
                  <a:cxn ang="0">
                    <a:pos x="469" y="52"/>
                  </a:cxn>
                  <a:cxn ang="0">
                    <a:pos x="492" y="31"/>
                  </a:cxn>
                  <a:cxn ang="0">
                    <a:pos x="506" y="17"/>
                  </a:cxn>
                  <a:cxn ang="0">
                    <a:pos x="511" y="13"/>
                  </a:cxn>
                  <a:cxn ang="0">
                    <a:pos x="486" y="0"/>
                  </a:cxn>
                </a:cxnLst>
                <a:rect l="0" t="0" r="r" b="b"/>
                <a:pathLst>
                  <a:path w="511" h="459">
                    <a:moveTo>
                      <a:pt x="486" y="0"/>
                    </a:moveTo>
                    <a:lnTo>
                      <a:pt x="0" y="442"/>
                    </a:lnTo>
                    <a:lnTo>
                      <a:pt x="0" y="446"/>
                    </a:lnTo>
                    <a:lnTo>
                      <a:pt x="0" y="453"/>
                    </a:lnTo>
                    <a:lnTo>
                      <a:pt x="8" y="459"/>
                    </a:lnTo>
                    <a:lnTo>
                      <a:pt x="25" y="453"/>
                    </a:lnTo>
                    <a:lnTo>
                      <a:pt x="37" y="446"/>
                    </a:lnTo>
                    <a:lnTo>
                      <a:pt x="56" y="428"/>
                    </a:lnTo>
                    <a:lnTo>
                      <a:pt x="83" y="405"/>
                    </a:lnTo>
                    <a:lnTo>
                      <a:pt x="116" y="376"/>
                    </a:lnTo>
                    <a:lnTo>
                      <a:pt x="153" y="343"/>
                    </a:lnTo>
                    <a:lnTo>
                      <a:pt x="194" y="306"/>
                    </a:lnTo>
                    <a:lnTo>
                      <a:pt x="238" y="267"/>
                    </a:lnTo>
                    <a:lnTo>
                      <a:pt x="281" y="227"/>
                    </a:lnTo>
                    <a:lnTo>
                      <a:pt x="325" y="186"/>
                    </a:lnTo>
                    <a:lnTo>
                      <a:pt x="366" y="147"/>
                    </a:lnTo>
                    <a:lnTo>
                      <a:pt x="405" y="112"/>
                    </a:lnTo>
                    <a:lnTo>
                      <a:pt x="440" y="79"/>
                    </a:lnTo>
                    <a:lnTo>
                      <a:pt x="469" y="52"/>
                    </a:lnTo>
                    <a:lnTo>
                      <a:pt x="492" y="31"/>
                    </a:lnTo>
                    <a:lnTo>
                      <a:pt x="506" y="17"/>
                    </a:lnTo>
                    <a:lnTo>
                      <a:pt x="511" y="13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1486" y="3214"/>
                <a:ext cx="513" cy="458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0" y="440"/>
                  </a:cxn>
                  <a:cxn ang="0">
                    <a:pos x="0" y="444"/>
                  </a:cxn>
                  <a:cxn ang="0">
                    <a:pos x="2" y="452"/>
                  </a:cxn>
                  <a:cxn ang="0">
                    <a:pos x="10" y="458"/>
                  </a:cxn>
                  <a:cxn ang="0">
                    <a:pos x="27" y="452"/>
                  </a:cxn>
                  <a:cxn ang="0">
                    <a:pos x="39" y="444"/>
                  </a:cxn>
                  <a:cxn ang="0">
                    <a:pos x="58" y="429"/>
                  </a:cxn>
                  <a:cxn ang="0">
                    <a:pos x="84" y="405"/>
                  </a:cxn>
                  <a:cxn ang="0">
                    <a:pos x="116" y="376"/>
                  </a:cxn>
                  <a:cxn ang="0">
                    <a:pos x="155" y="341"/>
                  </a:cxn>
                  <a:cxn ang="0">
                    <a:pos x="196" y="305"/>
                  </a:cxn>
                  <a:cxn ang="0">
                    <a:pos x="238" y="266"/>
                  </a:cxn>
                  <a:cxn ang="0">
                    <a:pos x="283" y="225"/>
                  </a:cxn>
                  <a:cxn ang="0">
                    <a:pos x="326" y="184"/>
                  </a:cxn>
                  <a:cxn ang="0">
                    <a:pos x="368" y="146"/>
                  </a:cxn>
                  <a:cxn ang="0">
                    <a:pos x="407" y="111"/>
                  </a:cxn>
                  <a:cxn ang="0">
                    <a:pos x="442" y="78"/>
                  </a:cxn>
                  <a:cxn ang="0">
                    <a:pos x="471" y="51"/>
                  </a:cxn>
                  <a:cxn ang="0">
                    <a:pos x="494" y="29"/>
                  </a:cxn>
                  <a:cxn ang="0">
                    <a:pos x="508" y="16"/>
                  </a:cxn>
                  <a:cxn ang="0">
                    <a:pos x="513" y="12"/>
                  </a:cxn>
                  <a:cxn ang="0">
                    <a:pos x="486" y="0"/>
                  </a:cxn>
                </a:cxnLst>
                <a:rect l="0" t="0" r="r" b="b"/>
                <a:pathLst>
                  <a:path w="513" h="458">
                    <a:moveTo>
                      <a:pt x="486" y="0"/>
                    </a:moveTo>
                    <a:lnTo>
                      <a:pt x="0" y="440"/>
                    </a:lnTo>
                    <a:lnTo>
                      <a:pt x="0" y="444"/>
                    </a:lnTo>
                    <a:lnTo>
                      <a:pt x="2" y="452"/>
                    </a:lnTo>
                    <a:lnTo>
                      <a:pt x="10" y="458"/>
                    </a:lnTo>
                    <a:lnTo>
                      <a:pt x="27" y="452"/>
                    </a:lnTo>
                    <a:lnTo>
                      <a:pt x="39" y="444"/>
                    </a:lnTo>
                    <a:lnTo>
                      <a:pt x="58" y="429"/>
                    </a:lnTo>
                    <a:lnTo>
                      <a:pt x="84" y="405"/>
                    </a:lnTo>
                    <a:lnTo>
                      <a:pt x="116" y="376"/>
                    </a:lnTo>
                    <a:lnTo>
                      <a:pt x="155" y="341"/>
                    </a:lnTo>
                    <a:lnTo>
                      <a:pt x="196" y="305"/>
                    </a:lnTo>
                    <a:lnTo>
                      <a:pt x="238" y="266"/>
                    </a:lnTo>
                    <a:lnTo>
                      <a:pt x="283" y="225"/>
                    </a:lnTo>
                    <a:lnTo>
                      <a:pt x="326" y="184"/>
                    </a:lnTo>
                    <a:lnTo>
                      <a:pt x="368" y="146"/>
                    </a:lnTo>
                    <a:lnTo>
                      <a:pt x="407" y="111"/>
                    </a:lnTo>
                    <a:lnTo>
                      <a:pt x="442" y="78"/>
                    </a:lnTo>
                    <a:lnTo>
                      <a:pt x="471" y="51"/>
                    </a:lnTo>
                    <a:lnTo>
                      <a:pt x="494" y="29"/>
                    </a:lnTo>
                    <a:lnTo>
                      <a:pt x="508" y="16"/>
                    </a:lnTo>
                    <a:lnTo>
                      <a:pt x="513" y="12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00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451" y="3710"/>
                <a:ext cx="184" cy="19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22" y="4"/>
                  </a:cxn>
                  <a:cxn ang="0">
                    <a:pos x="26" y="16"/>
                  </a:cxn>
                  <a:cxn ang="0">
                    <a:pos x="26" y="20"/>
                  </a:cxn>
                  <a:cxn ang="0">
                    <a:pos x="24" y="27"/>
                  </a:cxn>
                  <a:cxn ang="0">
                    <a:pos x="22" y="39"/>
                  </a:cxn>
                  <a:cxn ang="0">
                    <a:pos x="22" y="55"/>
                  </a:cxn>
                  <a:cxn ang="0">
                    <a:pos x="24" y="74"/>
                  </a:cxn>
                  <a:cxn ang="0">
                    <a:pos x="31" y="93"/>
                  </a:cxn>
                  <a:cxn ang="0">
                    <a:pos x="43" y="113"/>
                  </a:cxn>
                  <a:cxn ang="0">
                    <a:pos x="62" y="130"/>
                  </a:cxn>
                  <a:cxn ang="0">
                    <a:pos x="88" y="148"/>
                  </a:cxn>
                  <a:cxn ang="0">
                    <a:pos x="111" y="159"/>
                  </a:cxn>
                  <a:cxn ang="0">
                    <a:pos x="130" y="165"/>
                  </a:cxn>
                  <a:cxn ang="0">
                    <a:pos x="146" y="169"/>
                  </a:cxn>
                  <a:cxn ang="0">
                    <a:pos x="157" y="169"/>
                  </a:cxn>
                  <a:cxn ang="0">
                    <a:pos x="167" y="169"/>
                  </a:cxn>
                  <a:cxn ang="0">
                    <a:pos x="173" y="167"/>
                  </a:cxn>
                  <a:cxn ang="0">
                    <a:pos x="175" y="167"/>
                  </a:cxn>
                  <a:cxn ang="0">
                    <a:pos x="179" y="171"/>
                  </a:cxn>
                  <a:cxn ang="0">
                    <a:pos x="184" y="179"/>
                  </a:cxn>
                  <a:cxn ang="0">
                    <a:pos x="182" y="186"/>
                  </a:cxn>
                  <a:cxn ang="0">
                    <a:pos x="161" y="190"/>
                  </a:cxn>
                  <a:cxn ang="0">
                    <a:pos x="142" y="188"/>
                  </a:cxn>
                  <a:cxn ang="0">
                    <a:pos x="122" y="184"/>
                  </a:cxn>
                  <a:cxn ang="0">
                    <a:pos x="101" y="179"/>
                  </a:cxn>
                  <a:cxn ang="0">
                    <a:pos x="80" y="169"/>
                  </a:cxn>
                  <a:cxn ang="0">
                    <a:pos x="58" y="155"/>
                  </a:cxn>
                  <a:cxn ang="0">
                    <a:pos x="39" y="138"/>
                  </a:cxn>
                  <a:cxn ang="0">
                    <a:pos x="22" y="119"/>
                  </a:cxn>
                  <a:cxn ang="0">
                    <a:pos x="8" y="93"/>
                  </a:cxn>
                  <a:cxn ang="0">
                    <a:pos x="6" y="86"/>
                  </a:cxn>
                  <a:cxn ang="0">
                    <a:pos x="2" y="64"/>
                  </a:cxn>
                  <a:cxn ang="0">
                    <a:pos x="0" y="41"/>
                  </a:cxn>
                  <a:cxn ang="0">
                    <a:pos x="2" y="18"/>
                  </a:cxn>
                </a:cxnLst>
                <a:rect l="0" t="0" r="r" b="b"/>
                <a:pathLst>
                  <a:path w="184" h="190">
                    <a:moveTo>
                      <a:pt x="2" y="18"/>
                    </a:moveTo>
                    <a:lnTo>
                      <a:pt x="10" y="4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16"/>
                    </a:lnTo>
                    <a:lnTo>
                      <a:pt x="26" y="20"/>
                    </a:lnTo>
                    <a:lnTo>
                      <a:pt x="24" y="27"/>
                    </a:lnTo>
                    <a:lnTo>
                      <a:pt x="22" y="39"/>
                    </a:lnTo>
                    <a:lnTo>
                      <a:pt x="22" y="55"/>
                    </a:lnTo>
                    <a:lnTo>
                      <a:pt x="24" y="74"/>
                    </a:lnTo>
                    <a:lnTo>
                      <a:pt x="31" y="93"/>
                    </a:lnTo>
                    <a:lnTo>
                      <a:pt x="43" y="113"/>
                    </a:lnTo>
                    <a:lnTo>
                      <a:pt x="62" y="130"/>
                    </a:lnTo>
                    <a:lnTo>
                      <a:pt x="88" y="148"/>
                    </a:lnTo>
                    <a:lnTo>
                      <a:pt x="111" y="159"/>
                    </a:lnTo>
                    <a:lnTo>
                      <a:pt x="130" y="165"/>
                    </a:lnTo>
                    <a:lnTo>
                      <a:pt x="146" y="169"/>
                    </a:lnTo>
                    <a:lnTo>
                      <a:pt x="157" y="169"/>
                    </a:lnTo>
                    <a:lnTo>
                      <a:pt x="167" y="169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9" y="171"/>
                    </a:lnTo>
                    <a:lnTo>
                      <a:pt x="184" y="179"/>
                    </a:lnTo>
                    <a:lnTo>
                      <a:pt x="182" y="186"/>
                    </a:lnTo>
                    <a:lnTo>
                      <a:pt x="161" y="190"/>
                    </a:lnTo>
                    <a:lnTo>
                      <a:pt x="142" y="188"/>
                    </a:lnTo>
                    <a:lnTo>
                      <a:pt x="122" y="184"/>
                    </a:lnTo>
                    <a:lnTo>
                      <a:pt x="101" y="179"/>
                    </a:lnTo>
                    <a:lnTo>
                      <a:pt x="80" y="169"/>
                    </a:lnTo>
                    <a:lnTo>
                      <a:pt x="58" y="155"/>
                    </a:lnTo>
                    <a:lnTo>
                      <a:pt x="39" y="138"/>
                    </a:lnTo>
                    <a:lnTo>
                      <a:pt x="22" y="119"/>
                    </a:lnTo>
                    <a:lnTo>
                      <a:pt x="8" y="93"/>
                    </a:lnTo>
                    <a:lnTo>
                      <a:pt x="6" y="86"/>
                    </a:lnTo>
                    <a:lnTo>
                      <a:pt x="2" y="64"/>
                    </a:lnTo>
                    <a:lnTo>
                      <a:pt x="0" y="41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2747" y="3484"/>
                <a:ext cx="337" cy="531"/>
              </a:xfrm>
              <a:custGeom>
                <a:avLst/>
                <a:gdLst/>
                <a:ahLst/>
                <a:cxnLst>
                  <a:cxn ang="0">
                    <a:pos x="337" y="182"/>
                  </a:cxn>
                  <a:cxn ang="0">
                    <a:pos x="335" y="193"/>
                  </a:cxn>
                  <a:cxn ang="0">
                    <a:pos x="329" y="224"/>
                  </a:cxn>
                  <a:cxn ang="0">
                    <a:pos x="316" y="269"/>
                  </a:cxn>
                  <a:cxn ang="0">
                    <a:pos x="292" y="323"/>
                  </a:cxn>
                  <a:cxn ang="0">
                    <a:pos x="256" y="381"/>
                  </a:cxn>
                  <a:cxn ang="0">
                    <a:pos x="205" y="439"/>
                  </a:cxn>
                  <a:cxn ang="0">
                    <a:pos x="138" y="490"/>
                  </a:cxn>
                  <a:cxn ang="0">
                    <a:pos x="48" y="531"/>
                  </a:cxn>
                  <a:cxn ang="0">
                    <a:pos x="47" y="488"/>
                  </a:cxn>
                  <a:cxn ang="0">
                    <a:pos x="43" y="385"/>
                  </a:cxn>
                  <a:cxn ang="0">
                    <a:pos x="27" y="259"/>
                  </a:cxn>
                  <a:cxn ang="0">
                    <a:pos x="2" y="149"/>
                  </a:cxn>
                  <a:cxn ang="0">
                    <a:pos x="0" y="116"/>
                  </a:cxn>
                  <a:cxn ang="0">
                    <a:pos x="17" y="89"/>
                  </a:cxn>
                  <a:cxn ang="0">
                    <a:pos x="45" y="62"/>
                  </a:cxn>
                  <a:cxn ang="0">
                    <a:pos x="81" y="40"/>
                  </a:cxn>
                  <a:cxn ang="0">
                    <a:pos x="118" y="23"/>
                  </a:cxn>
                  <a:cxn ang="0">
                    <a:pos x="151" y="11"/>
                  </a:cxn>
                  <a:cxn ang="0">
                    <a:pos x="174" y="2"/>
                  </a:cxn>
                  <a:cxn ang="0">
                    <a:pos x="184" y="0"/>
                  </a:cxn>
                  <a:cxn ang="0">
                    <a:pos x="337" y="182"/>
                  </a:cxn>
                </a:cxnLst>
                <a:rect l="0" t="0" r="r" b="b"/>
                <a:pathLst>
                  <a:path w="337" h="531">
                    <a:moveTo>
                      <a:pt x="337" y="182"/>
                    </a:moveTo>
                    <a:lnTo>
                      <a:pt x="335" y="193"/>
                    </a:lnTo>
                    <a:lnTo>
                      <a:pt x="329" y="224"/>
                    </a:lnTo>
                    <a:lnTo>
                      <a:pt x="316" y="269"/>
                    </a:lnTo>
                    <a:lnTo>
                      <a:pt x="292" y="323"/>
                    </a:lnTo>
                    <a:lnTo>
                      <a:pt x="256" y="381"/>
                    </a:lnTo>
                    <a:lnTo>
                      <a:pt x="205" y="439"/>
                    </a:lnTo>
                    <a:lnTo>
                      <a:pt x="138" y="490"/>
                    </a:lnTo>
                    <a:lnTo>
                      <a:pt x="48" y="531"/>
                    </a:lnTo>
                    <a:lnTo>
                      <a:pt x="47" y="488"/>
                    </a:lnTo>
                    <a:lnTo>
                      <a:pt x="43" y="385"/>
                    </a:lnTo>
                    <a:lnTo>
                      <a:pt x="27" y="259"/>
                    </a:lnTo>
                    <a:lnTo>
                      <a:pt x="2" y="149"/>
                    </a:lnTo>
                    <a:lnTo>
                      <a:pt x="0" y="116"/>
                    </a:lnTo>
                    <a:lnTo>
                      <a:pt x="17" y="89"/>
                    </a:lnTo>
                    <a:lnTo>
                      <a:pt x="45" y="62"/>
                    </a:lnTo>
                    <a:lnTo>
                      <a:pt x="81" y="40"/>
                    </a:lnTo>
                    <a:lnTo>
                      <a:pt x="118" y="23"/>
                    </a:lnTo>
                    <a:lnTo>
                      <a:pt x="151" y="11"/>
                    </a:lnTo>
                    <a:lnTo>
                      <a:pt x="174" y="2"/>
                    </a:lnTo>
                    <a:lnTo>
                      <a:pt x="184" y="0"/>
                    </a:lnTo>
                    <a:lnTo>
                      <a:pt x="337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2753" y="3553"/>
                <a:ext cx="257" cy="355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5" y="4"/>
                  </a:cxn>
                  <a:cxn ang="0">
                    <a:pos x="149" y="16"/>
                  </a:cxn>
                  <a:cxn ang="0">
                    <a:pos x="153" y="31"/>
                  </a:cxn>
                  <a:cxn ang="0">
                    <a:pos x="163" y="49"/>
                  </a:cxn>
                  <a:cxn ang="0">
                    <a:pos x="176" y="70"/>
                  </a:cxn>
                  <a:cxn ang="0">
                    <a:pos x="197" y="90"/>
                  </a:cxn>
                  <a:cxn ang="0">
                    <a:pos x="223" y="105"/>
                  </a:cxn>
                  <a:cxn ang="0">
                    <a:pos x="257" y="117"/>
                  </a:cxn>
                  <a:cxn ang="0">
                    <a:pos x="257" y="122"/>
                  </a:cxn>
                  <a:cxn ang="0">
                    <a:pos x="255" y="142"/>
                  </a:cxn>
                  <a:cxn ang="0">
                    <a:pos x="248" y="169"/>
                  </a:cxn>
                  <a:cxn ang="0">
                    <a:pos x="236" y="202"/>
                  </a:cxn>
                  <a:cxn ang="0">
                    <a:pos x="215" y="241"/>
                  </a:cxn>
                  <a:cxn ang="0">
                    <a:pos x="182" y="279"/>
                  </a:cxn>
                  <a:cxn ang="0">
                    <a:pos x="137" y="320"/>
                  </a:cxn>
                  <a:cxn ang="0">
                    <a:pos x="79" y="355"/>
                  </a:cxn>
                  <a:cxn ang="0">
                    <a:pos x="75" y="353"/>
                  </a:cxn>
                  <a:cxn ang="0">
                    <a:pos x="68" y="347"/>
                  </a:cxn>
                  <a:cxn ang="0">
                    <a:pos x="54" y="339"/>
                  </a:cxn>
                  <a:cxn ang="0">
                    <a:pos x="41" y="324"/>
                  </a:cxn>
                  <a:cxn ang="0">
                    <a:pos x="25" y="305"/>
                  </a:cxn>
                  <a:cxn ang="0">
                    <a:pos x="11" y="279"/>
                  </a:cxn>
                  <a:cxn ang="0">
                    <a:pos x="4" y="248"/>
                  </a:cxn>
                  <a:cxn ang="0">
                    <a:pos x="0" y="210"/>
                  </a:cxn>
                  <a:cxn ang="0">
                    <a:pos x="2" y="171"/>
                  </a:cxn>
                  <a:cxn ang="0">
                    <a:pos x="10" y="136"/>
                  </a:cxn>
                  <a:cxn ang="0">
                    <a:pos x="23" y="105"/>
                  </a:cxn>
                  <a:cxn ang="0">
                    <a:pos x="39" y="78"/>
                  </a:cxn>
                  <a:cxn ang="0">
                    <a:pos x="60" y="53"/>
                  </a:cxn>
                  <a:cxn ang="0">
                    <a:pos x="85" y="33"/>
                  </a:cxn>
                  <a:cxn ang="0">
                    <a:pos x="114" y="16"/>
                  </a:cxn>
                  <a:cxn ang="0">
                    <a:pos x="145" y="0"/>
                  </a:cxn>
                </a:cxnLst>
                <a:rect l="0" t="0" r="r" b="b"/>
                <a:pathLst>
                  <a:path w="257" h="355">
                    <a:moveTo>
                      <a:pt x="145" y="0"/>
                    </a:moveTo>
                    <a:lnTo>
                      <a:pt x="145" y="4"/>
                    </a:lnTo>
                    <a:lnTo>
                      <a:pt x="149" y="16"/>
                    </a:lnTo>
                    <a:lnTo>
                      <a:pt x="153" y="31"/>
                    </a:lnTo>
                    <a:lnTo>
                      <a:pt x="163" y="49"/>
                    </a:lnTo>
                    <a:lnTo>
                      <a:pt x="176" y="70"/>
                    </a:lnTo>
                    <a:lnTo>
                      <a:pt x="197" y="90"/>
                    </a:lnTo>
                    <a:lnTo>
                      <a:pt x="223" y="105"/>
                    </a:lnTo>
                    <a:lnTo>
                      <a:pt x="257" y="117"/>
                    </a:lnTo>
                    <a:lnTo>
                      <a:pt x="257" y="122"/>
                    </a:lnTo>
                    <a:lnTo>
                      <a:pt x="255" y="142"/>
                    </a:lnTo>
                    <a:lnTo>
                      <a:pt x="248" y="169"/>
                    </a:lnTo>
                    <a:lnTo>
                      <a:pt x="236" y="202"/>
                    </a:lnTo>
                    <a:lnTo>
                      <a:pt x="215" y="241"/>
                    </a:lnTo>
                    <a:lnTo>
                      <a:pt x="182" y="279"/>
                    </a:lnTo>
                    <a:lnTo>
                      <a:pt x="137" y="320"/>
                    </a:lnTo>
                    <a:lnTo>
                      <a:pt x="79" y="355"/>
                    </a:lnTo>
                    <a:lnTo>
                      <a:pt x="75" y="353"/>
                    </a:lnTo>
                    <a:lnTo>
                      <a:pt x="68" y="347"/>
                    </a:lnTo>
                    <a:lnTo>
                      <a:pt x="54" y="339"/>
                    </a:lnTo>
                    <a:lnTo>
                      <a:pt x="41" y="324"/>
                    </a:lnTo>
                    <a:lnTo>
                      <a:pt x="25" y="305"/>
                    </a:lnTo>
                    <a:lnTo>
                      <a:pt x="11" y="279"/>
                    </a:lnTo>
                    <a:lnTo>
                      <a:pt x="4" y="248"/>
                    </a:lnTo>
                    <a:lnTo>
                      <a:pt x="0" y="210"/>
                    </a:lnTo>
                    <a:lnTo>
                      <a:pt x="2" y="171"/>
                    </a:lnTo>
                    <a:lnTo>
                      <a:pt x="10" y="136"/>
                    </a:lnTo>
                    <a:lnTo>
                      <a:pt x="23" y="105"/>
                    </a:lnTo>
                    <a:lnTo>
                      <a:pt x="39" y="78"/>
                    </a:lnTo>
                    <a:lnTo>
                      <a:pt x="60" y="53"/>
                    </a:lnTo>
                    <a:lnTo>
                      <a:pt x="85" y="33"/>
                    </a:lnTo>
                    <a:lnTo>
                      <a:pt x="114" y="16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1693" y="5045"/>
                <a:ext cx="339" cy="260"/>
              </a:xfrm>
              <a:custGeom>
                <a:avLst/>
                <a:gdLst/>
                <a:ahLst/>
                <a:cxnLst>
                  <a:cxn ang="0">
                    <a:pos x="208" y="27"/>
                  </a:cxn>
                  <a:cxn ang="0">
                    <a:pos x="217" y="35"/>
                  </a:cxn>
                  <a:cxn ang="0">
                    <a:pos x="241" y="58"/>
                  </a:cxn>
                  <a:cxn ang="0">
                    <a:pos x="270" y="91"/>
                  </a:cxn>
                  <a:cxn ang="0">
                    <a:pos x="301" y="132"/>
                  </a:cxn>
                  <a:cxn ang="0">
                    <a:pos x="326" y="173"/>
                  </a:cxn>
                  <a:cxn ang="0">
                    <a:pos x="339" y="210"/>
                  </a:cxn>
                  <a:cxn ang="0">
                    <a:pos x="332" y="241"/>
                  </a:cxn>
                  <a:cxn ang="0">
                    <a:pos x="301" y="260"/>
                  </a:cxn>
                  <a:cxn ang="0">
                    <a:pos x="295" y="260"/>
                  </a:cxn>
                  <a:cxn ang="0">
                    <a:pos x="281" y="258"/>
                  </a:cxn>
                  <a:cxn ang="0">
                    <a:pos x="258" y="256"/>
                  </a:cxn>
                  <a:cxn ang="0">
                    <a:pos x="231" y="252"/>
                  </a:cxn>
                  <a:cxn ang="0">
                    <a:pos x="200" y="248"/>
                  </a:cxn>
                  <a:cxn ang="0">
                    <a:pos x="165" y="241"/>
                  </a:cxn>
                  <a:cxn ang="0">
                    <a:pos x="130" y="233"/>
                  </a:cxn>
                  <a:cxn ang="0">
                    <a:pos x="95" y="221"/>
                  </a:cxn>
                  <a:cxn ang="0">
                    <a:pos x="64" y="208"/>
                  </a:cxn>
                  <a:cxn ang="0">
                    <a:pos x="37" y="192"/>
                  </a:cxn>
                  <a:cxn ang="0">
                    <a:pos x="16" y="173"/>
                  </a:cxn>
                  <a:cxn ang="0">
                    <a:pos x="4" y="151"/>
                  </a:cxn>
                  <a:cxn ang="0">
                    <a:pos x="0" y="126"/>
                  </a:cxn>
                  <a:cxn ang="0">
                    <a:pos x="8" y="97"/>
                  </a:cxn>
                  <a:cxn ang="0">
                    <a:pos x="30" y="64"/>
                  </a:cxn>
                  <a:cxn ang="0">
                    <a:pos x="66" y="27"/>
                  </a:cxn>
                  <a:cxn ang="0">
                    <a:pos x="70" y="26"/>
                  </a:cxn>
                  <a:cxn ang="0">
                    <a:pos x="78" y="20"/>
                  </a:cxn>
                  <a:cxn ang="0">
                    <a:pos x="92" y="12"/>
                  </a:cxn>
                  <a:cxn ang="0">
                    <a:pos x="109" y="4"/>
                  </a:cxn>
                  <a:cxn ang="0">
                    <a:pos x="130" y="0"/>
                  </a:cxn>
                  <a:cxn ang="0">
                    <a:pos x="153" y="2"/>
                  </a:cxn>
                  <a:cxn ang="0">
                    <a:pos x="181" y="10"/>
                  </a:cxn>
                  <a:cxn ang="0">
                    <a:pos x="208" y="27"/>
                  </a:cxn>
                </a:cxnLst>
                <a:rect l="0" t="0" r="r" b="b"/>
                <a:pathLst>
                  <a:path w="339" h="260">
                    <a:moveTo>
                      <a:pt x="208" y="27"/>
                    </a:moveTo>
                    <a:lnTo>
                      <a:pt x="217" y="35"/>
                    </a:lnTo>
                    <a:lnTo>
                      <a:pt x="241" y="58"/>
                    </a:lnTo>
                    <a:lnTo>
                      <a:pt x="270" y="91"/>
                    </a:lnTo>
                    <a:lnTo>
                      <a:pt x="301" y="132"/>
                    </a:lnTo>
                    <a:lnTo>
                      <a:pt x="326" y="173"/>
                    </a:lnTo>
                    <a:lnTo>
                      <a:pt x="339" y="210"/>
                    </a:lnTo>
                    <a:lnTo>
                      <a:pt x="332" y="241"/>
                    </a:lnTo>
                    <a:lnTo>
                      <a:pt x="301" y="260"/>
                    </a:lnTo>
                    <a:lnTo>
                      <a:pt x="295" y="260"/>
                    </a:lnTo>
                    <a:lnTo>
                      <a:pt x="281" y="258"/>
                    </a:lnTo>
                    <a:lnTo>
                      <a:pt x="258" y="256"/>
                    </a:lnTo>
                    <a:lnTo>
                      <a:pt x="231" y="252"/>
                    </a:lnTo>
                    <a:lnTo>
                      <a:pt x="200" y="248"/>
                    </a:lnTo>
                    <a:lnTo>
                      <a:pt x="165" y="241"/>
                    </a:lnTo>
                    <a:lnTo>
                      <a:pt x="130" y="233"/>
                    </a:lnTo>
                    <a:lnTo>
                      <a:pt x="95" y="221"/>
                    </a:lnTo>
                    <a:lnTo>
                      <a:pt x="64" y="208"/>
                    </a:lnTo>
                    <a:lnTo>
                      <a:pt x="37" y="192"/>
                    </a:lnTo>
                    <a:lnTo>
                      <a:pt x="16" y="173"/>
                    </a:lnTo>
                    <a:lnTo>
                      <a:pt x="4" y="151"/>
                    </a:lnTo>
                    <a:lnTo>
                      <a:pt x="0" y="126"/>
                    </a:lnTo>
                    <a:lnTo>
                      <a:pt x="8" y="97"/>
                    </a:lnTo>
                    <a:lnTo>
                      <a:pt x="30" y="64"/>
                    </a:lnTo>
                    <a:lnTo>
                      <a:pt x="66" y="27"/>
                    </a:lnTo>
                    <a:lnTo>
                      <a:pt x="70" y="26"/>
                    </a:lnTo>
                    <a:lnTo>
                      <a:pt x="78" y="20"/>
                    </a:lnTo>
                    <a:lnTo>
                      <a:pt x="92" y="12"/>
                    </a:lnTo>
                    <a:lnTo>
                      <a:pt x="109" y="4"/>
                    </a:lnTo>
                    <a:lnTo>
                      <a:pt x="130" y="0"/>
                    </a:lnTo>
                    <a:lnTo>
                      <a:pt x="153" y="2"/>
                    </a:lnTo>
                    <a:lnTo>
                      <a:pt x="181" y="10"/>
                    </a:lnTo>
                    <a:lnTo>
                      <a:pt x="20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1471" y="3261"/>
                <a:ext cx="1520" cy="1922"/>
              </a:xfrm>
              <a:custGeom>
                <a:avLst/>
                <a:gdLst/>
                <a:ahLst/>
                <a:cxnLst>
                  <a:cxn ang="0">
                    <a:pos x="606" y="2"/>
                  </a:cxn>
                  <a:cxn ang="0">
                    <a:pos x="581" y="11"/>
                  </a:cxn>
                  <a:cxn ang="0">
                    <a:pos x="536" y="33"/>
                  </a:cxn>
                  <a:cxn ang="0">
                    <a:pos x="472" y="66"/>
                  </a:cxn>
                  <a:cxn ang="0">
                    <a:pos x="397" y="112"/>
                  </a:cxn>
                  <a:cxn ang="0">
                    <a:pos x="314" y="174"/>
                  </a:cxn>
                  <a:cxn ang="0">
                    <a:pos x="222" y="250"/>
                  </a:cxn>
                  <a:cxn ang="0">
                    <a:pos x="133" y="343"/>
                  </a:cxn>
                  <a:cxn ang="0">
                    <a:pos x="52" y="453"/>
                  </a:cxn>
                  <a:cxn ang="0">
                    <a:pos x="8" y="569"/>
                  </a:cxn>
                  <a:cxn ang="0">
                    <a:pos x="2" y="686"/>
                  </a:cxn>
                  <a:cxn ang="0">
                    <a:pos x="23" y="798"/>
                  </a:cxn>
                  <a:cxn ang="0">
                    <a:pos x="69" y="903"/>
                  </a:cxn>
                  <a:cxn ang="0">
                    <a:pos x="130" y="994"/>
                  </a:cxn>
                  <a:cxn ang="0">
                    <a:pos x="199" y="1069"/>
                  </a:cxn>
                  <a:cxn ang="0">
                    <a:pos x="271" y="1124"/>
                  </a:cxn>
                  <a:cxn ang="0">
                    <a:pos x="308" y="1159"/>
                  </a:cxn>
                  <a:cxn ang="0">
                    <a:pos x="319" y="1273"/>
                  </a:cxn>
                  <a:cxn ang="0">
                    <a:pos x="321" y="1465"/>
                  </a:cxn>
                  <a:cxn ang="0">
                    <a:pos x="294" y="1695"/>
                  </a:cxn>
                  <a:cxn ang="0">
                    <a:pos x="263" y="1819"/>
                  </a:cxn>
                  <a:cxn ang="0">
                    <a:pos x="263" y="1858"/>
                  </a:cxn>
                  <a:cxn ang="0">
                    <a:pos x="283" y="1903"/>
                  </a:cxn>
                  <a:cxn ang="0">
                    <a:pos x="343" y="1922"/>
                  </a:cxn>
                  <a:cxn ang="0">
                    <a:pos x="424" y="1903"/>
                  </a:cxn>
                  <a:cxn ang="0">
                    <a:pos x="492" y="1873"/>
                  </a:cxn>
                  <a:cxn ang="0">
                    <a:pos x="563" y="1837"/>
                  </a:cxn>
                  <a:cxn ang="0">
                    <a:pos x="641" y="1788"/>
                  </a:cxn>
                  <a:cxn ang="0">
                    <a:pos x="716" y="1728"/>
                  </a:cxn>
                  <a:cxn ang="0">
                    <a:pos x="788" y="1655"/>
                  </a:cxn>
                  <a:cxn ang="0">
                    <a:pos x="856" y="1565"/>
                  </a:cxn>
                  <a:cxn ang="0">
                    <a:pos x="916" y="1461"/>
                  </a:cxn>
                  <a:cxn ang="0">
                    <a:pos x="943" y="1407"/>
                  </a:cxn>
                  <a:cxn ang="0">
                    <a:pos x="960" y="1428"/>
                  </a:cxn>
                  <a:cxn ang="0">
                    <a:pos x="989" y="1469"/>
                  </a:cxn>
                  <a:cxn ang="0">
                    <a:pos x="1030" y="1525"/>
                  </a:cxn>
                  <a:cxn ang="0">
                    <a:pos x="1078" y="1593"/>
                  </a:cxn>
                  <a:cxn ang="0">
                    <a:pos x="1131" y="1666"/>
                  </a:cxn>
                  <a:cxn ang="0">
                    <a:pos x="1183" y="1746"/>
                  </a:cxn>
                  <a:cxn ang="0">
                    <a:pos x="1235" y="1823"/>
                  </a:cxn>
                  <a:cxn ang="0">
                    <a:pos x="1266" y="1866"/>
                  </a:cxn>
                  <a:cxn ang="0">
                    <a:pos x="1313" y="1887"/>
                  </a:cxn>
                  <a:cxn ang="0">
                    <a:pos x="1383" y="1889"/>
                  </a:cxn>
                  <a:cxn ang="0">
                    <a:pos x="1450" y="1829"/>
                  </a:cxn>
                  <a:cxn ang="0">
                    <a:pos x="1499" y="1678"/>
                  </a:cxn>
                  <a:cxn ang="0">
                    <a:pos x="1520" y="1515"/>
                  </a:cxn>
                  <a:cxn ang="0">
                    <a:pos x="1510" y="1337"/>
                  </a:cxn>
                  <a:cxn ang="0">
                    <a:pos x="1468" y="1116"/>
                  </a:cxn>
                  <a:cxn ang="0">
                    <a:pos x="1423" y="895"/>
                  </a:cxn>
                  <a:cxn ang="0">
                    <a:pos x="1441" y="686"/>
                  </a:cxn>
                  <a:cxn ang="0">
                    <a:pos x="1452" y="447"/>
                  </a:cxn>
                  <a:cxn ang="0">
                    <a:pos x="1394" y="203"/>
                  </a:cxn>
                  <a:cxn ang="0">
                    <a:pos x="1311" y="87"/>
                  </a:cxn>
                  <a:cxn ang="0">
                    <a:pos x="1268" y="85"/>
                  </a:cxn>
                  <a:cxn ang="0">
                    <a:pos x="1193" y="81"/>
                  </a:cxn>
                  <a:cxn ang="0">
                    <a:pos x="1094" y="75"/>
                  </a:cxn>
                  <a:cxn ang="0">
                    <a:pos x="982" y="66"/>
                  </a:cxn>
                  <a:cxn ang="0">
                    <a:pos x="864" y="54"/>
                  </a:cxn>
                  <a:cxn ang="0">
                    <a:pos x="749" y="37"/>
                  </a:cxn>
                  <a:cxn ang="0">
                    <a:pos x="650" y="13"/>
                  </a:cxn>
                </a:cxnLst>
                <a:rect l="0" t="0" r="r" b="b"/>
                <a:pathLst>
                  <a:path w="1520" h="1922">
                    <a:moveTo>
                      <a:pt x="610" y="0"/>
                    </a:moveTo>
                    <a:lnTo>
                      <a:pt x="606" y="2"/>
                    </a:lnTo>
                    <a:lnTo>
                      <a:pt x="596" y="6"/>
                    </a:lnTo>
                    <a:lnTo>
                      <a:pt x="581" y="11"/>
                    </a:lnTo>
                    <a:lnTo>
                      <a:pt x="561" y="21"/>
                    </a:lnTo>
                    <a:lnTo>
                      <a:pt x="536" y="33"/>
                    </a:lnTo>
                    <a:lnTo>
                      <a:pt x="507" y="48"/>
                    </a:lnTo>
                    <a:lnTo>
                      <a:pt x="472" y="66"/>
                    </a:lnTo>
                    <a:lnTo>
                      <a:pt x="437" y="87"/>
                    </a:lnTo>
                    <a:lnTo>
                      <a:pt x="397" y="112"/>
                    </a:lnTo>
                    <a:lnTo>
                      <a:pt x="356" y="141"/>
                    </a:lnTo>
                    <a:lnTo>
                      <a:pt x="314" y="174"/>
                    </a:lnTo>
                    <a:lnTo>
                      <a:pt x="269" y="209"/>
                    </a:lnTo>
                    <a:lnTo>
                      <a:pt x="222" y="250"/>
                    </a:lnTo>
                    <a:lnTo>
                      <a:pt x="178" y="294"/>
                    </a:lnTo>
                    <a:lnTo>
                      <a:pt x="133" y="343"/>
                    </a:lnTo>
                    <a:lnTo>
                      <a:pt x="89" y="397"/>
                    </a:lnTo>
                    <a:lnTo>
                      <a:pt x="52" y="453"/>
                    </a:lnTo>
                    <a:lnTo>
                      <a:pt x="25" y="511"/>
                    </a:lnTo>
                    <a:lnTo>
                      <a:pt x="8" y="569"/>
                    </a:lnTo>
                    <a:lnTo>
                      <a:pt x="0" y="628"/>
                    </a:lnTo>
                    <a:lnTo>
                      <a:pt x="2" y="686"/>
                    </a:lnTo>
                    <a:lnTo>
                      <a:pt x="9" y="742"/>
                    </a:lnTo>
                    <a:lnTo>
                      <a:pt x="23" y="798"/>
                    </a:lnTo>
                    <a:lnTo>
                      <a:pt x="44" y="850"/>
                    </a:lnTo>
                    <a:lnTo>
                      <a:pt x="69" y="903"/>
                    </a:lnTo>
                    <a:lnTo>
                      <a:pt x="99" y="949"/>
                    </a:lnTo>
                    <a:lnTo>
                      <a:pt x="130" y="994"/>
                    </a:lnTo>
                    <a:lnTo>
                      <a:pt x="164" y="1035"/>
                    </a:lnTo>
                    <a:lnTo>
                      <a:pt x="199" y="1069"/>
                    </a:lnTo>
                    <a:lnTo>
                      <a:pt x="236" y="1100"/>
                    </a:lnTo>
                    <a:lnTo>
                      <a:pt x="271" y="1124"/>
                    </a:lnTo>
                    <a:lnTo>
                      <a:pt x="306" y="1143"/>
                    </a:lnTo>
                    <a:lnTo>
                      <a:pt x="308" y="1159"/>
                    </a:lnTo>
                    <a:lnTo>
                      <a:pt x="314" y="1205"/>
                    </a:lnTo>
                    <a:lnTo>
                      <a:pt x="319" y="1273"/>
                    </a:lnTo>
                    <a:lnTo>
                      <a:pt x="323" y="1362"/>
                    </a:lnTo>
                    <a:lnTo>
                      <a:pt x="321" y="1465"/>
                    </a:lnTo>
                    <a:lnTo>
                      <a:pt x="312" y="1577"/>
                    </a:lnTo>
                    <a:lnTo>
                      <a:pt x="294" y="1695"/>
                    </a:lnTo>
                    <a:lnTo>
                      <a:pt x="263" y="1813"/>
                    </a:lnTo>
                    <a:lnTo>
                      <a:pt x="263" y="1819"/>
                    </a:lnTo>
                    <a:lnTo>
                      <a:pt x="261" y="1837"/>
                    </a:lnTo>
                    <a:lnTo>
                      <a:pt x="263" y="1858"/>
                    </a:lnTo>
                    <a:lnTo>
                      <a:pt x="269" y="1881"/>
                    </a:lnTo>
                    <a:lnTo>
                      <a:pt x="283" y="1903"/>
                    </a:lnTo>
                    <a:lnTo>
                      <a:pt x="306" y="1918"/>
                    </a:lnTo>
                    <a:lnTo>
                      <a:pt x="343" y="1922"/>
                    </a:lnTo>
                    <a:lnTo>
                      <a:pt x="393" y="1912"/>
                    </a:lnTo>
                    <a:lnTo>
                      <a:pt x="424" y="1903"/>
                    </a:lnTo>
                    <a:lnTo>
                      <a:pt x="457" y="1889"/>
                    </a:lnTo>
                    <a:lnTo>
                      <a:pt x="492" y="1873"/>
                    </a:lnTo>
                    <a:lnTo>
                      <a:pt x="527" y="1856"/>
                    </a:lnTo>
                    <a:lnTo>
                      <a:pt x="563" y="1837"/>
                    </a:lnTo>
                    <a:lnTo>
                      <a:pt x="602" y="1813"/>
                    </a:lnTo>
                    <a:lnTo>
                      <a:pt x="641" y="1788"/>
                    </a:lnTo>
                    <a:lnTo>
                      <a:pt x="678" y="1759"/>
                    </a:lnTo>
                    <a:lnTo>
                      <a:pt x="716" y="1728"/>
                    </a:lnTo>
                    <a:lnTo>
                      <a:pt x="753" y="1693"/>
                    </a:lnTo>
                    <a:lnTo>
                      <a:pt x="788" y="1655"/>
                    </a:lnTo>
                    <a:lnTo>
                      <a:pt x="823" y="1612"/>
                    </a:lnTo>
                    <a:lnTo>
                      <a:pt x="856" y="1565"/>
                    </a:lnTo>
                    <a:lnTo>
                      <a:pt x="887" y="1515"/>
                    </a:lnTo>
                    <a:lnTo>
                      <a:pt x="916" y="1461"/>
                    </a:lnTo>
                    <a:lnTo>
                      <a:pt x="941" y="1403"/>
                    </a:lnTo>
                    <a:lnTo>
                      <a:pt x="943" y="1407"/>
                    </a:lnTo>
                    <a:lnTo>
                      <a:pt x="949" y="1414"/>
                    </a:lnTo>
                    <a:lnTo>
                      <a:pt x="960" y="1428"/>
                    </a:lnTo>
                    <a:lnTo>
                      <a:pt x="974" y="1447"/>
                    </a:lnTo>
                    <a:lnTo>
                      <a:pt x="989" y="1469"/>
                    </a:lnTo>
                    <a:lnTo>
                      <a:pt x="1009" y="1496"/>
                    </a:lnTo>
                    <a:lnTo>
                      <a:pt x="1030" y="1525"/>
                    </a:lnTo>
                    <a:lnTo>
                      <a:pt x="1053" y="1558"/>
                    </a:lnTo>
                    <a:lnTo>
                      <a:pt x="1078" y="1593"/>
                    </a:lnTo>
                    <a:lnTo>
                      <a:pt x="1104" y="1629"/>
                    </a:lnTo>
                    <a:lnTo>
                      <a:pt x="1131" y="1666"/>
                    </a:lnTo>
                    <a:lnTo>
                      <a:pt x="1158" y="1707"/>
                    </a:lnTo>
                    <a:lnTo>
                      <a:pt x="1183" y="1746"/>
                    </a:lnTo>
                    <a:lnTo>
                      <a:pt x="1210" y="1784"/>
                    </a:lnTo>
                    <a:lnTo>
                      <a:pt x="1235" y="1823"/>
                    </a:lnTo>
                    <a:lnTo>
                      <a:pt x="1259" y="1862"/>
                    </a:lnTo>
                    <a:lnTo>
                      <a:pt x="1266" y="1866"/>
                    </a:lnTo>
                    <a:lnTo>
                      <a:pt x="1284" y="1877"/>
                    </a:lnTo>
                    <a:lnTo>
                      <a:pt x="1313" y="1887"/>
                    </a:lnTo>
                    <a:lnTo>
                      <a:pt x="1346" y="1893"/>
                    </a:lnTo>
                    <a:lnTo>
                      <a:pt x="1383" y="1889"/>
                    </a:lnTo>
                    <a:lnTo>
                      <a:pt x="1417" y="1870"/>
                    </a:lnTo>
                    <a:lnTo>
                      <a:pt x="1450" y="1829"/>
                    </a:lnTo>
                    <a:lnTo>
                      <a:pt x="1477" y="1763"/>
                    </a:lnTo>
                    <a:lnTo>
                      <a:pt x="1499" y="1678"/>
                    </a:lnTo>
                    <a:lnTo>
                      <a:pt x="1512" y="1596"/>
                    </a:lnTo>
                    <a:lnTo>
                      <a:pt x="1520" y="1515"/>
                    </a:lnTo>
                    <a:lnTo>
                      <a:pt x="1520" y="1430"/>
                    </a:lnTo>
                    <a:lnTo>
                      <a:pt x="1510" y="1337"/>
                    </a:lnTo>
                    <a:lnTo>
                      <a:pt x="1493" y="1234"/>
                    </a:lnTo>
                    <a:lnTo>
                      <a:pt x="1468" y="1116"/>
                    </a:lnTo>
                    <a:lnTo>
                      <a:pt x="1433" y="980"/>
                    </a:lnTo>
                    <a:lnTo>
                      <a:pt x="1423" y="895"/>
                    </a:lnTo>
                    <a:lnTo>
                      <a:pt x="1427" y="796"/>
                    </a:lnTo>
                    <a:lnTo>
                      <a:pt x="1441" y="686"/>
                    </a:lnTo>
                    <a:lnTo>
                      <a:pt x="1450" y="568"/>
                    </a:lnTo>
                    <a:lnTo>
                      <a:pt x="1452" y="447"/>
                    </a:lnTo>
                    <a:lnTo>
                      <a:pt x="1437" y="323"/>
                    </a:lnTo>
                    <a:lnTo>
                      <a:pt x="1394" y="203"/>
                    </a:lnTo>
                    <a:lnTo>
                      <a:pt x="1317" y="87"/>
                    </a:lnTo>
                    <a:lnTo>
                      <a:pt x="1311" y="87"/>
                    </a:lnTo>
                    <a:lnTo>
                      <a:pt x="1295" y="87"/>
                    </a:lnTo>
                    <a:lnTo>
                      <a:pt x="1268" y="85"/>
                    </a:lnTo>
                    <a:lnTo>
                      <a:pt x="1235" y="83"/>
                    </a:lnTo>
                    <a:lnTo>
                      <a:pt x="1193" y="81"/>
                    </a:lnTo>
                    <a:lnTo>
                      <a:pt x="1146" y="79"/>
                    </a:lnTo>
                    <a:lnTo>
                      <a:pt x="1094" y="75"/>
                    </a:lnTo>
                    <a:lnTo>
                      <a:pt x="1040" y="72"/>
                    </a:lnTo>
                    <a:lnTo>
                      <a:pt x="982" y="66"/>
                    </a:lnTo>
                    <a:lnTo>
                      <a:pt x="922" y="60"/>
                    </a:lnTo>
                    <a:lnTo>
                      <a:pt x="864" y="54"/>
                    </a:lnTo>
                    <a:lnTo>
                      <a:pt x="805" y="44"/>
                    </a:lnTo>
                    <a:lnTo>
                      <a:pt x="749" y="37"/>
                    </a:lnTo>
                    <a:lnTo>
                      <a:pt x="699" y="25"/>
                    </a:lnTo>
                    <a:lnTo>
                      <a:pt x="650" y="13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1837" y="4348"/>
                <a:ext cx="1077" cy="709"/>
              </a:xfrm>
              <a:custGeom>
                <a:avLst/>
                <a:gdLst/>
                <a:ahLst/>
                <a:cxnLst>
                  <a:cxn ang="0">
                    <a:pos x="215" y="17"/>
                  </a:cxn>
                  <a:cxn ang="0">
                    <a:pos x="217" y="37"/>
                  </a:cxn>
                  <a:cxn ang="0">
                    <a:pos x="224" y="75"/>
                  </a:cxn>
                  <a:cxn ang="0">
                    <a:pos x="221" y="114"/>
                  </a:cxn>
                  <a:cxn ang="0">
                    <a:pos x="192" y="143"/>
                  </a:cxn>
                  <a:cxn ang="0">
                    <a:pos x="153" y="161"/>
                  </a:cxn>
                  <a:cxn ang="0">
                    <a:pos x="102" y="168"/>
                  </a:cxn>
                  <a:cxn ang="0">
                    <a:pos x="50" y="153"/>
                  </a:cxn>
                  <a:cxn ang="0">
                    <a:pos x="27" y="149"/>
                  </a:cxn>
                  <a:cxn ang="0">
                    <a:pos x="35" y="242"/>
                  </a:cxn>
                  <a:cxn ang="0">
                    <a:pos x="39" y="389"/>
                  </a:cxn>
                  <a:cxn ang="0">
                    <a:pos x="23" y="552"/>
                  </a:cxn>
                  <a:cxn ang="0">
                    <a:pos x="2" y="631"/>
                  </a:cxn>
                  <a:cxn ang="0">
                    <a:pos x="0" y="664"/>
                  </a:cxn>
                  <a:cxn ang="0">
                    <a:pos x="15" y="701"/>
                  </a:cxn>
                  <a:cxn ang="0">
                    <a:pos x="66" y="707"/>
                  </a:cxn>
                  <a:cxn ang="0">
                    <a:pos x="126" y="680"/>
                  </a:cxn>
                  <a:cxn ang="0">
                    <a:pos x="166" y="657"/>
                  </a:cxn>
                  <a:cxn ang="0">
                    <a:pos x="213" y="628"/>
                  </a:cxn>
                  <a:cxn ang="0">
                    <a:pos x="267" y="589"/>
                  </a:cxn>
                  <a:cxn ang="0">
                    <a:pos x="323" y="538"/>
                  </a:cxn>
                  <a:cxn ang="0">
                    <a:pos x="379" y="476"/>
                  </a:cxn>
                  <a:cxn ang="0">
                    <a:pos x="436" y="397"/>
                  </a:cxn>
                  <a:cxn ang="0">
                    <a:pos x="486" y="302"/>
                  </a:cxn>
                  <a:cxn ang="0">
                    <a:pos x="532" y="201"/>
                  </a:cxn>
                  <a:cxn ang="0">
                    <a:pos x="573" y="174"/>
                  </a:cxn>
                  <a:cxn ang="0">
                    <a:pos x="612" y="205"/>
                  </a:cxn>
                  <a:cxn ang="0">
                    <a:pos x="651" y="267"/>
                  </a:cxn>
                  <a:cxn ang="0">
                    <a:pos x="697" y="341"/>
                  </a:cxn>
                  <a:cxn ang="0">
                    <a:pos x="778" y="459"/>
                  </a:cxn>
                  <a:cxn ang="0">
                    <a:pos x="865" y="585"/>
                  </a:cxn>
                  <a:cxn ang="0">
                    <a:pos x="927" y="672"/>
                  </a:cxn>
                  <a:cxn ang="0">
                    <a:pos x="941" y="690"/>
                  </a:cxn>
                  <a:cxn ang="0">
                    <a:pos x="968" y="705"/>
                  </a:cxn>
                  <a:cxn ang="0">
                    <a:pos x="1009" y="701"/>
                  </a:cxn>
                  <a:cxn ang="0">
                    <a:pos x="1049" y="639"/>
                  </a:cxn>
                  <a:cxn ang="0">
                    <a:pos x="1065" y="560"/>
                  </a:cxn>
                  <a:cxn ang="0">
                    <a:pos x="1075" y="459"/>
                  </a:cxn>
                  <a:cxn ang="0">
                    <a:pos x="1073" y="292"/>
                  </a:cxn>
                  <a:cxn ang="0">
                    <a:pos x="1038" y="97"/>
                  </a:cxn>
                  <a:cxn ang="0">
                    <a:pos x="997" y="2"/>
                  </a:cxn>
                  <a:cxn ang="0">
                    <a:pos x="962" y="13"/>
                  </a:cxn>
                  <a:cxn ang="0">
                    <a:pos x="896" y="33"/>
                  </a:cxn>
                  <a:cxn ang="0">
                    <a:pos x="807" y="54"/>
                  </a:cxn>
                  <a:cxn ang="0">
                    <a:pos x="697" y="70"/>
                  </a:cxn>
                  <a:cxn ang="0">
                    <a:pos x="571" y="77"/>
                  </a:cxn>
                  <a:cxn ang="0">
                    <a:pos x="436" y="70"/>
                  </a:cxn>
                  <a:cxn ang="0">
                    <a:pos x="294" y="41"/>
                  </a:cxn>
                </a:cxnLst>
                <a:rect l="0" t="0" r="r" b="b"/>
                <a:pathLst>
                  <a:path w="1077" h="709">
                    <a:moveTo>
                      <a:pt x="223" y="17"/>
                    </a:moveTo>
                    <a:lnTo>
                      <a:pt x="215" y="17"/>
                    </a:lnTo>
                    <a:lnTo>
                      <a:pt x="215" y="25"/>
                    </a:lnTo>
                    <a:lnTo>
                      <a:pt x="217" y="37"/>
                    </a:lnTo>
                    <a:lnTo>
                      <a:pt x="221" y="54"/>
                    </a:lnTo>
                    <a:lnTo>
                      <a:pt x="224" y="75"/>
                    </a:lnTo>
                    <a:lnTo>
                      <a:pt x="224" y="95"/>
                    </a:lnTo>
                    <a:lnTo>
                      <a:pt x="221" y="114"/>
                    </a:lnTo>
                    <a:lnTo>
                      <a:pt x="207" y="132"/>
                    </a:lnTo>
                    <a:lnTo>
                      <a:pt x="192" y="143"/>
                    </a:lnTo>
                    <a:lnTo>
                      <a:pt x="174" y="153"/>
                    </a:lnTo>
                    <a:lnTo>
                      <a:pt x="153" y="161"/>
                    </a:lnTo>
                    <a:lnTo>
                      <a:pt x="128" y="166"/>
                    </a:lnTo>
                    <a:lnTo>
                      <a:pt x="102" y="168"/>
                    </a:lnTo>
                    <a:lnTo>
                      <a:pt x="77" y="165"/>
                    </a:lnTo>
                    <a:lnTo>
                      <a:pt x="50" y="153"/>
                    </a:lnTo>
                    <a:lnTo>
                      <a:pt x="25" y="135"/>
                    </a:lnTo>
                    <a:lnTo>
                      <a:pt x="27" y="149"/>
                    </a:lnTo>
                    <a:lnTo>
                      <a:pt x="31" y="186"/>
                    </a:lnTo>
                    <a:lnTo>
                      <a:pt x="35" y="242"/>
                    </a:lnTo>
                    <a:lnTo>
                      <a:pt x="39" y="312"/>
                    </a:lnTo>
                    <a:lnTo>
                      <a:pt x="39" y="389"/>
                    </a:lnTo>
                    <a:lnTo>
                      <a:pt x="35" y="471"/>
                    </a:lnTo>
                    <a:lnTo>
                      <a:pt x="23" y="552"/>
                    </a:lnTo>
                    <a:lnTo>
                      <a:pt x="4" y="626"/>
                    </a:lnTo>
                    <a:lnTo>
                      <a:pt x="2" y="631"/>
                    </a:lnTo>
                    <a:lnTo>
                      <a:pt x="0" y="645"/>
                    </a:lnTo>
                    <a:lnTo>
                      <a:pt x="0" y="664"/>
                    </a:lnTo>
                    <a:lnTo>
                      <a:pt x="6" y="686"/>
                    </a:lnTo>
                    <a:lnTo>
                      <a:pt x="15" y="701"/>
                    </a:lnTo>
                    <a:lnTo>
                      <a:pt x="35" y="709"/>
                    </a:lnTo>
                    <a:lnTo>
                      <a:pt x="66" y="707"/>
                    </a:lnTo>
                    <a:lnTo>
                      <a:pt x="110" y="688"/>
                    </a:lnTo>
                    <a:lnTo>
                      <a:pt x="126" y="680"/>
                    </a:lnTo>
                    <a:lnTo>
                      <a:pt x="145" y="668"/>
                    </a:lnTo>
                    <a:lnTo>
                      <a:pt x="166" y="657"/>
                    </a:lnTo>
                    <a:lnTo>
                      <a:pt x="188" y="643"/>
                    </a:lnTo>
                    <a:lnTo>
                      <a:pt x="213" y="628"/>
                    </a:lnTo>
                    <a:lnTo>
                      <a:pt x="240" y="610"/>
                    </a:lnTo>
                    <a:lnTo>
                      <a:pt x="267" y="589"/>
                    </a:lnTo>
                    <a:lnTo>
                      <a:pt x="294" y="566"/>
                    </a:lnTo>
                    <a:lnTo>
                      <a:pt x="323" y="538"/>
                    </a:lnTo>
                    <a:lnTo>
                      <a:pt x="352" y="509"/>
                    </a:lnTo>
                    <a:lnTo>
                      <a:pt x="379" y="476"/>
                    </a:lnTo>
                    <a:lnTo>
                      <a:pt x="408" y="440"/>
                    </a:lnTo>
                    <a:lnTo>
                      <a:pt x="436" y="397"/>
                    </a:lnTo>
                    <a:lnTo>
                      <a:pt x="461" y="352"/>
                    </a:lnTo>
                    <a:lnTo>
                      <a:pt x="486" y="302"/>
                    </a:lnTo>
                    <a:lnTo>
                      <a:pt x="509" y="248"/>
                    </a:lnTo>
                    <a:lnTo>
                      <a:pt x="532" y="201"/>
                    </a:lnTo>
                    <a:lnTo>
                      <a:pt x="554" y="178"/>
                    </a:lnTo>
                    <a:lnTo>
                      <a:pt x="573" y="174"/>
                    </a:lnTo>
                    <a:lnTo>
                      <a:pt x="592" y="184"/>
                    </a:lnTo>
                    <a:lnTo>
                      <a:pt x="612" y="205"/>
                    </a:lnTo>
                    <a:lnTo>
                      <a:pt x="631" y="234"/>
                    </a:lnTo>
                    <a:lnTo>
                      <a:pt x="651" y="267"/>
                    </a:lnTo>
                    <a:lnTo>
                      <a:pt x="670" y="300"/>
                    </a:lnTo>
                    <a:lnTo>
                      <a:pt x="697" y="341"/>
                    </a:lnTo>
                    <a:lnTo>
                      <a:pt x="734" y="395"/>
                    </a:lnTo>
                    <a:lnTo>
                      <a:pt x="778" y="459"/>
                    </a:lnTo>
                    <a:lnTo>
                      <a:pt x="823" y="525"/>
                    </a:lnTo>
                    <a:lnTo>
                      <a:pt x="865" y="585"/>
                    </a:lnTo>
                    <a:lnTo>
                      <a:pt x="902" y="637"/>
                    </a:lnTo>
                    <a:lnTo>
                      <a:pt x="927" y="672"/>
                    </a:lnTo>
                    <a:lnTo>
                      <a:pt x="937" y="686"/>
                    </a:lnTo>
                    <a:lnTo>
                      <a:pt x="941" y="690"/>
                    </a:lnTo>
                    <a:lnTo>
                      <a:pt x="953" y="697"/>
                    </a:lnTo>
                    <a:lnTo>
                      <a:pt x="968" y="705"/>
                    </a:lnTo>
                    <a:lnTo>
                      <a:pt x="989" y="709"/>
                    </a:lnTo>
                    <a:lnTo>
                      <a:pt x="1009" y="701"/>
                    </a:lnTo>
                    <a:lnTo>
                      <a:pt x="1030" y="680"/>
                    </a:lnTo>
                    <a:lnTo>
                      <a:pt x="1049" y="639"/>
                    </a:lnTo>
                    <a:lnTo>
                      <a:pt x="1063" y="573"/>
                    </a:lnTo>
                    <a:lnTo>
                      <a:pt x="1065" y="560"/>
                    </a:lnTo>
                    <a:lnTo>
                      <a:pt x="1071" y="519"/>
                    </a:lnTo>
                    <a:lnTo>
                      <a:pt x="1075" y="459"/>
                    </a:lnTo>
                    <a:lnTo>
                      <a:pt x="1077" y="382"/>
                    </a:lnTo>
                    <a:lnTo>
                      <a:pt x="1073" y="292"/>
                    </a:lnTo>
                    <a:lnTo>
                      <a:pt x="1061" y="197"/>
                    </a:lnTo>
                    <a:lnTo>
                      <a:pt x="1038" y="97"/>
                    </a:lnTo>
                    <a:lnTo>
                      <a:pt x="1001" y="0"/>
                    </a:lnTo>
                    <a:lnTo>
                      <a:pt x="997" y="2"/>
                    </a:lnTo>
                    <a:lnTo>
                      <a:pt x="984" y="6"/>
                    </a:lnTo>
                    <a:lnTo>
                      <a:pt x="962" y="13"/>
                    </a:lnTo>
                    <a:lnTo>
                      <a:pt x="933" y="23"/>
                    </a:lnTo>
                    <a:lnTo>
                      <a:pt x="896" y="33"/>
                    </a:lnTo>
                    <a:lnTo>
                      <a:pt x="854" y="42"/>
                    </a:lnTo>
                    <a:lnTo>
                      <a:pt x="807" y="54"/>
                    </a:lnTo>
                    <a:lnTo>
                      <a:pt x="755" y="62"/>
                    </a:lnTo>
                    <a:lnTo>
                      <a:pt x="697" y="70"/>
                    </a:lnTo>
                    <a:lnTo>
                      <a:pt x="635" y="75"/>
                    </a:lnTo>
                    <a:lnTo>
                      <a:pt x="571" y="77"/>
                    </a:lnTo>
                    <a:lnTo>
                      <a:pt x="505" y="75"/>
                    </a:lnTo>
                    <a:lnTo>
                      <a:pt x="436" y="70"/>
                    </a:lnTo>
                    <a:lnTo>
                      <a:pt x="366" y="58"/>
                    </a:lnTo>
                    <a:lnTo>
                      <a:pt x="294" y="41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38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1564" y="3303"/>
                <a:ext cx="1290" cy="1058"/>
              </a:xfrm>
              <a:custGeom>
                <a:avLst/>
                <a:gdLst/>
                <a:ahLst/>
                <a:cxnLst>
                  <a:cxn ang="0">
                    <a:pos x="372" y="799"/>
                  </a:cxn>
                  <a:cxn ang="0">
                    <a:pos x="370" y="688"/>
                  </a:cxn>
                  <a:cxn ang="0">
                    <a:pos x="393" y="636"/>
                  </a:cxn>
                  <a:cxn ang="0">
                    <a:pos x="418" y="619"/>
                  </a:cxn>
                  <a:cxn ang="0">
                    <a:pos x="480" y="601"/>
                  </a:cxn>
                  <a:cxn ang="0">
                    <a:pos x="550" y="555"/>
                  </a:cxn>
                  <a:cxn ang="0">
                    <a:pos x="573" y="508"/>
                  </a:cxn>
                  <a:cxn ang="0">
                    <a:pos x="575" y="477"/>
                  </a:cxn>
                  <a:cxn ang="0">
                    <a:pos x="546" y="498"/>
                  </a:cxn>
                  <a:cxn ang="0">
                    <a:pos x="490" y="526"/>
                  </a:cxn>
                  <a:cxn ang="0">
                    <a:pos x="428" y="535"/>
                  </a:cxn>
                  <a:cxn ang="0">
                    <a:pos x="368" y="549"/>
                  </a:cxn>
                  <a:cxn ang="0">
                    <a:pos x="317" y="593"/>
                  </a:cxn>
                  <a:cxn ang="0">
                    <a:pos x="302" y="694"/>
                  </a:cxn>
                  <a:cxn ang="0">
                    <a:pos x="312" y="808"/>
                  </a:cxn>
                  <a:cxn ang="0">
                    <a:pos x="325" y="888"/>
                  </a:cxn>
                  <a:cxn ang="0">
                    <a:pos x="310" y="909"/>
                  </a:cxn>
                  <a:cxn ang="0">
                    <a:pos x="275" y="940"/>
                  </a:cxn>
                  <a:cxn ang="0">
                    <a:pos x="244" y="975"/>
                  </a:cxn>
                  <a:cxn ang="0">
                    <a:pos x="226" y="1000"/>
                  </a:cxn>
                  <a:cxn ang="0">
                    <a:pos x="139" y="940"/>
                  </a:cxn>
                  <a:cxn ang="0">
                    <a:pos x="38" y="801"/>
                  </a:cxn>
                  <a:cxn ang="0">
                    <a:pos x="4" y="673"/>
                  </a:cxn>
                  <a:cxn ang="0">
                    <a:pos x="0" y="591"/>
                  </a:cxn>
                  <a:cxn ang="0">
                    <a:pos x="25" y="510"/>
                  </a:cxn>
                  <a:cxn ang="0">
                    <a:pos x="91" y="384"/>
                  </a:cxn>
                  <a:cxn ang="0">
                    <a:pos x="176" y="281"/>
                  </a:cxn>
                  <a:cxn ang="0">
                    <a:pos x="273" y="196"/>
                  </a:cxn>
                  <a:cxn ang="0">
                    <a:pos x="370" y="130"/>
                  </a:cxn>
                  <a:cxn ang="0">
                    <a:pos x="457" y="84"/>
                  </a:cxn>
                  <a:cxn ang="0">
                    <a:pos x="525" y="53"/>
                  </a:cxn>
                  <a:cxn ang="0">
                    <a:pos x="563" y="37"/>
                  </a:cxn>
                  <a:cxn ang="0">
                    <a:pos x="600" y="20"/>
                  </a:cxn>
                  <a:cxn ang="0">
                    <a:pos x="678" y="4"/>
                  </a:cxn>
                  <a:cxn ang="0">
                    <a:pos x="769" y="2"/>
                  </a:cxn>
                  <a:cxn ang="0">
                    <a:pos x="865" y="14"/>
                  </a:cxn>
                  <a:cxn ang="0">
                    <a:pos x="960" y="30"/>
                  </a:cxn>
                  <a:cxn ang="0">
                    <a:pos x="1042" y="51"/>
                  </a:cxn>
                  <a:cxn ang="0">
                    <a:pos x="1106" y="68"/>
                  </a:cxn>
                  <a:cxn ang="0">
                    <a:pos x="1140" y="78"/>
                  </a:cxn>
                  <a:cxn ang="0">
                    <a:pos x="1228" y="163"/>
                  </a:cxn>
                  <a:cxn ang="0">
                    <a:pos x="1290" y="400"/>
                  </a:cxn>
                  <a:cxn ang="0">
                    <a:pos x="1276" y="669"/>
                  </a:cxn>
                  <a:cxn ang="0">
                    <a:pos x="1253" y="903"/>
                  </a:cxn>
                  <a:cxn ang="0">
                    <a:pos x="1253" y="985"/>
                  </a:cxn>
                  <a:cxn ang="0">
                    <a:pos x="1210" y="996"/>
                  </a:cxn>
                  <a:cxn ang="0">
                    <a:pos x="1137" y="1014"/>
                  </a:cxn>
                  <a:cxn ang="0">
                    <a:pos x="1040" y="1033"/>
                  </a:cxn>
                  <a:cxn ang="0">
                    <a:pos x="927" y="1051"/>
                  </a:cxn>
                  <a:cxn ang="0">
                    <a:pos x="813" y="1058"/>
                  </a:cxn>
                  <a:cxn ang="0">
                    <a:pos x="705" y="1055"/>
                  </a:cxn>
                  <a:cxn ang="0">
                    <a:pos x="612" y="1031"/>
                  </a:cxn>
                  <a:cxn ang="0">
                    <a:pos x="571" y="1008"/>
                  </a:cxn>
                  <a:cxn ang="0">
                    <a:pos x="557" y="983"/>
                  </a:cxn>
                  <a:cxn ang="0">
                    <a:pos x="523" y="946"/>
                  </a:cxn>
                  <a:cxn ang="0">
                    <a:pos x="459" y="907"/>
                  </a:cxn>
                  <a:cxn ang="0">
                    <a:pos x="391" y="884"/>
                  </a:cxn>
                </a:cxnLst>
                <a:rect l="0" t="0" r="r" b="b"/>
                <a:pathLst>
                  <a:path w="1290" h="1058">
                    <a:moveTo>
                      <a:pt x="391" y="884"/>
                    </a:moveTo>
                    <a:lnTo>
                      <a:pt x="372" y="799"/>
                    </a:lnTo>
                    <a:lnTo>
                      <a:pt x="366" y="735"/>
                    </a:lnTo>
                    <a:lnTo>
                      <a:pt x="370" y="688"/>
                    </a:lnTo>
                    <a:lnTo>
                      <a:pt x="379" y="655"/>
                    </a:lnTo>
                    <a:lnTo>
                      <a:pt x="393" y="636"/>
                    </a:lnTo>
                    <a:lnTo>
                      <a:pt x="406" y="624"/>
                    </a:lnTo>
                    <a:lnTo>
                      <a:pt x="418" y="619"/>
                    </a:lnTo>
                    <a:lnTo>
                      <a:pt x="422" y="619"/>
                    </a:lnTo>
                    <a:lnTo>
                      <a:pt x="480" y="601"/>
                    </a:lnTo>
                    <a:lnTo>
                      <a:pt x="523" y="580"/>
                    </a:lnTo>
                    <a:lnTo>
                      <a:pt x="550" y="555"/>
                    </a:lnTo>
                    <a:lnTo>
                      <a:pt x="565" y="531"/>
                    </a:lnTo>
                    <a:lnTo>
                      <a:pt x="573" y="508"/>
                    </a:lnTo>
                    <a:lnTo>
                      <a:pt x="575" y="491"/>
                    </a:lnTo>
                    <a:lnTo>
                      <a:pt x="575" y="477"/>
                    </a:lnTo>
                    <a:lnTo>
                      <a:pt x="573" y="473"/>
                    </a:lnTo>
                    <a:lnTo>
                      <a:pt x="546" y="498"/>
                    </a:lnTo>
                    <a:lnTo>
                      <a:pt x="519" y="516"/>
                    </a:lnTo>
                    <a:lnTo>
                      <a:pt x="490" y="526"/>
                    </a:lnTo>
                    <a:lnTo>
                      <a:pt x="459" y="529"/>
                    </a:lnTo>
                    <a:lnTo>
                      <a:pt x="428" y="535"/>
                    </a:lnTo>
                    <a:lnTo>
                      <a:pt x="397" y="539"/>
                    </a:lnTo>
                    <a:lnTo>
                      <a:pt x="368" y="549"/>
                    </a:lnTo>
                    <a:lnTo>
                      <a:pt x="339" y="564"/>
                    </a:lnTo>
                    <a:lnTo>
                      <a:pt x="317" y="593"/>
                    </a:lnTo>
                    <a:lnTo>
                      <a:pt x="306" y="640"/>
                    </a:lnTo>
                    <a:lnTo>
                      <a:pt x="302" y="694"/>
                    </a:lnTo>
                    <a:lnTo>
                      <a:pt x="304" y="752"/>
                    </a:lnTo>
                    <a:lnTo>
                      <a:pt x="312" y="808"/>
                    </a:lnTo>
                    <a:lnTo>
                      <a:pt x="317" y="855"/>
                    </a:lnTo>
                    <a:lnTo>
                      <a:pt x="325" y="888"/>
                    </a:lnTo>
                    <a:lnTo>
                      <a:pt x="327" y="900"/>
                    </a:lnTo>
                    <a:lnTo>
                      <a:pt x="310" y="909"/>
                    </a:lnTo>
                    <a:lnTo>
                      <a:pt x="292" y="923"/>
                    </a:lnTo>
                    <a:lnTo>
                      <a:pt x="275" y="940"/>
                    </a:lnTo>
                    <a:lnTo>
                      <a:pt x="259" y="958"/>
                    </a:lnTo>
                    <a:lnTo>
                      <a:pt x="244" y="975"/>
                    </a:lnTo>
                    <a:lnTo>
                      <a:pt x="234" y="991"/>
                    </a:lnTo>
                    <a:lnTo>
                      <a:pt x="226" y="1000"/>
                    </a:lnTo>
                    <a:lnTo>
                      <a:pt x="224" y="1004"/>
                    </a:lnTo>
                    <a:lnTo>
                      <a:pt x="139" y="940"/>
                    </a:lnTo>
                    <a:lnTo>
                      <a:pt x="79" y="870"/>
                    </a:lnTo>
                    <a:lnTo>
                      <a:pt x="38" y="801"/>
                    </a:lnTo>
                    <a:lnTo>
                      <a:pt x="15" y="733"/>
                    </a:lnTo>
                    <a:lnTo>
                      <a:pt x="4" y="673"/>
                    </a:lnTo>
                    <a:lnTo>
                      <a:pt x="0" y="624"/>
                    </a:lnTo>
                    <a:lnTo>
                      <a:pt x="0" y="591"/>
                    </a:lnTo>
                    <a:lnTo>
                      <a:pt x="2" y="580"/>
                    </a:lnTo>
                    <a:lnTo>
                      <a:pt x="25" y="510"/>
                    </a:lnTo>
                    <a:lnTo>
                      <a:pt x="54" y="444"/>
                    </a:lnTo>
                    <a:lnTo>
                      <a:pt x="91" y="384"/>
                    </a:lnTo>
                    <a:lnTo>
                      <a:pt x="131" y="330"/>
                    </a:lnTo>
                    <a:lnTo>
                      <a:pt x="176" y="281"/>
                    </a:lnTo>
                    <a:lnTo>
                      <a:pt x="224" y="237"/>
                    </a:lnTo>
                    <a:lnTo>
                      <a:pt x="273" y="196"/>
                    </a:lnTo>
                    <a:lnTo>
                      <a:pt x="321" y="161"/>
                    </a:lnTo>
                    <a:lnTo>
                      <a:pt x="370" y="130"/>
                    </a:lnTo>
                    <a:lnTo>
                      <a:pt x="414" y="105"/>
                    </a:lnTo>
                    <a:lnTo>
                      <a:pt x="457" y="84"/>
                    </a:lnTo>
                    <a:lnTo>
                      <a:pt x="494" y="66"/>
                    </a:lnTo>
                    <a:lnTo>
                      <a:pt x="525" y="53"/>
                    </a:lnTo>
                    <a:lnTo>
                      <a:pt x="548" y="43"/>
                    </a:lnTo>
                    <a:lnTo>
                      <a:pt x="563" y="37"/>
                    </a:lnTo>
                    <a:lnTo>
                      <a:pt x="569" y="35"/>
                    </a:lnTo>
                    <a:lnTo>
                      <a:pt x="600" y="20"/>
                    </a:lnTo>
                    <a:lnTo>
                      <a:pt x="637" y="10"/>
                    </a:lnTo>
                    <a:lnTo>
                      <a:pt x="678" y="4"/>
                    </a:lnTo>
                    <a:lnTo>
                      <a:pt x="722" y="0"/>
                    </a:lnTo>
                    <a:lnTo>
                      <a:pt x="769" y="2"/>
                    </a:lnTo>
                    <a:lnTo>
                      <a:pt x="817" y="6"/>
                    </a:lnTo>
                    <a:lnTo>
                      <a:pt x="865" y="14"/>
                    </a:lnTo>
                    <a:lnTo>
                      <a:pt x="914" y="22"/>
                    </a:lnTo>
                    <a:lnTo>
                      <a:pt x="960" y="30"/>
                    </a:lnTo>
                    <a:lnTo>
                      <a:pt x="1003" y="41"/>
                    </a:lnTo>
                    <a:lnTo>
                      <a:pt x="1042" y="51"/>
                    </a:lnTo>
                    <a:lnTo>
                      <a:pt x="1077" y="59"/>
                    </a:lnTo>
                    <a:lnTo>
                      <a:pt x="1106" y="68"/>
                    </a:lnTo>
                    <a:lnTo>
                      <a:pt x="1127" y="74"/>
                    </a:lnTo>
                    <a:lnTo>
                      <a:pt x="1140" y="78"/>
                    </a:lnTo>
                    <a:lnTo>
                      <a:pt x="1146" y="80"/>
                    </a:lnTo>
                    <a:lnTo>
                      <a:pt x="1228" y="163"/>
                    </a:lnTo>
                    <a:lnTo>
                      <a:pt x="1272" y="274"/>
                    </a:lnTo>
                    <a:lnTo>
                      <a:pt x="1290" y="400"/>
                    </a:lnTo>
                    <a:lnTo>
                      <a:pt x="1288" y="535"/>
                    </a:lnTo>
                    <a:lnTo>
                      <a:pt x="1276" y="669"/>
                    </a:lnTo>
                    <a:lnTo>
                      <a:pt x="1260" y="795"/>
                    </a:lnTo>
                    <a:lnTo>
                      <a:pt x="1253" y="903"/>
                    </a:lnTo>
                    <a:lnTo>
                      <a:pt x="1259" y="983"/>
                    </a:lnTo>
                    <a:lnTo>
                      <a:pt x="1253" y="985"/>
                    </a:lnTo>
                    <a:lnTo>
                      <a:pt x="1237" y="989"/>
                    </a:lnTo>
                    <a:lnTo>
                      <a:pt x="1210" y="996"/>
                    </a:lnTo>
                    <a:lnTo>
                      <a:pt x="1177" y="1004"/>
                    </a:lnTo>
                    <a:lnTo>
                      <a:pt x="1137" y="1014"/>
                    </a:lnTo>
                    <a:lnTo>
                      <a:pt x="1090" y="1024"/>
                    </a:lnTo>
                    <a:lnTo>
                      <a:pt x="1040" y="1033"/>
                    </a:lnTo>
                    <a:lnTo>
                      <a:pt x="985" y="1043"/>
                    </a:lnTo>
                    <a:lnTo>
                      <a:pt x="927" y="1051"/>
                    </a:lnTo>
                    <a:lnTo>
                      <a:pt x="871" y="1056"/>
                    </a:lnTo>
                    <a:lnTo>
                      <a:pt x="813" y="1058"/>
                    </a:lnTo>
                    <a:lnTo>
                      <a:pt x="757" y="1058"/>
                    </a:lnTo>
                    <a:lnTo>
                      <a:pt x="705" y="1055"/>
                    </a:lnTo>
                    <a:lnTo>
                      <a:pt x="654" y="1045"/>
                    </a:lnTo>
                    <a:lnTo>
                      <a:pt x="612" y="1031"/>
                    </a:lnTo>
                    <a:lnTo>
                      <a:pt x="573" y="1012"/>
                    </a:lnTo>
                    <a:lnTo>
                      <a:pt x="571" y="1008"/>
                    </a:lnTo>
                    <a:lnTo>
                      <a:pt x="567" y="998"/>
                    </a:lnTo>
                    <a:lnTo>
                      <a:pt x="557" y="983"/>
                    </a:lnTo>
                    <a:lnTo>
                      <a:pt x="544" y="965"/>
                    </a:lnTo>
                    <a:lnTo>
                      <a:pt x="523" y="946"/>
                    </a:lnTo>
                    <a:lnTo>
                      <a:pt x="496" y="925"/>
                    </a:lnTo>
                    <a:lnTo>
                      <a:pt x="459" y="907"/>
                    </a:lnTo>
                    <a:lnTo>
                      <a:pt x="412" y="892"/>
                    </a:lnTo>
                    <a:lnTo>
                      <a:pt x="391" y="884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24"/>
              <p:cNvSpPr>
                <a:spLocks/>
              </p:cNvSpPr>
              <p:nvPr/>
            </p:nvSpPr>
            <p:spPr bwMode="auto">
              <a:xfrm>
                <a:off x="1579" y="1841"/>
                <a:ext cx="1857" cy="1542"/>
              </a:xfrm>
              <a:custGeom>
                <a:avLst/>
                <a:gdLst/>
                <a:ahLst/>
                <a:cxnLst>
                  <a:cxn ang="0">
                    <a:pos x="1854" y="850"/>
                  </a:cxn>
                  <a:cxn ang="0">
                    <a:pos x="1815" y="999"/>
                  </a:cxn>
                  <a:cxn ang="0">
                    <a:pos x="1745" y="1139"/>
                  </a:cxn>
                  <a:cxn ang="0">
                    <a:pos x="1644" y="1261"/>
                  </a:cxn>
                  <a:cxn ang="0">
                    <a:pos x="1519" y="1366"/>
                  </a:cxn>
                  <a:cxn ang="0">
                    <a:pos x="1371" y="1449"/>
                  </a:cxn>
                  <a:cxn ang="0">
                    <a:pos x="1205" y="1507"/>
                  </a:cxn>
                  <a:cxn ang="0">
                    <a:pos x="1023" y="1538"/>
                  </a:cxn>
                  <a:cxn ang="0">
                    <a:pos x="833" y="1538"/>
                  </a:cxn>
                  <a:cxn ang="0">
                    <a:pos x="653" y="1507"/>
                  </a:cxn>
                  <a:cxn ang="0">
                    <a:pos x="486" y="1449"/>
                  </a:cxn>
                  <a:cxn ang="0">
                    <a:pos x="339" y="1366"/>
                  </a:cxn>
                  <a:cxn ang="0">
                    <a:pos x="213" y="1261"/>
                  </a:cxn>
                  <a:cxn ang="0">
                    <a:pos x="113" y="1139"/>
                  </a:cxn>
                  <a:cxn ang="0">
                    <a:pos x="43" y="999"/>
                  </a:cxn>
                  <a:cxn ang="0">
                    <a:pos x="4" y="850"/>
                  </a:cxn>
                  <a:cxn ang="0">
                    <a:pos x="4" y="691"/>
                  </a:cxn>
                  <a:cxn ang="0">
                    <a:pos x="43" y="542"/>
                  </a:cxn>
                  <a:cxn ang="0">
                    <a:pos x="113" y="403"/>
                  </a:cxn>
                  <a:cxn ang="0">
                    <a:pos x="213" y="281"/>
                  </a:cxn>
                  <a:cxn ang="0">
                    <a:pos x="339" y="176"/>
                  </a:cxn>
                  <a:cxn ang="0">
                    <a:pos x="486" y="93"/>
                  </a:cxn>
                  <a:cxn ang="0">
                    <a:pos x="653" y="34"/>
                  </a:cxn>
                  <a:cxn ang="0">
                    <a:pos x="833" y="3"/>
                  </a:cxn>
                  <a:cxn ang="0">
                    <a:pos x="1023" y="3"/>
                  </a:cxn>
                  <a:cxn ang="0">
                    <a:pos x="1205" y="34"/>
                  </a:cxn>
                  <a:cxn ang="0">
                    <a:pos x="1371" y="93"/>
                  </a:cxn>
                  <a:cxn ang="0">
                    <a:pos x="1519" y="176"/>
                  </a:cxn>
                  <a:cxn ang="0">
                    <a:pos x="1644" y="281"/>
                  </a:cxn>
                  <a:cxn ang="0">
                    <a:pos x="1745" y="403"/>
                  </a:cxn>
                  <a:cxn ang="0">
                    <a:pos x="1815" y="542"/>
                  </a:cxn>
                  <a:cxn ang="0">
                    <a:pos x="1854" y="691"/>
                  </a:cxn>
                </a:cxnLst>
                <a:rect l="0" t="0" r="r" b="b"/>
                <a:pathLst>
                  <a:path w="1857" h="1542">
                    <a:moveTo>
                      <a:pt x="1857" y="771"/>
                    </a:moveTo>
                    <a:lnTo>
                      <a:pt x="1854" y="850"/>
                    </a:lnTo>
                    <a:lnTo>
                      <a:pt x="1838" y="926"/>
                    </a:lnTo>
                    <a:lnTo>
                      <a:pt x="1815" y="999"/>
                    </a:lnTo>
                    <a:lnTo>
                      <a:pt x="1784" y="1071"/>
                    </a:lnTo>
                    <a:lnTo>
                      <a:pt x="1745" y="1139"/>
                    </a:lnTo>
                    <a:lnTo>
                      <a:pt x="1699" y="1203"/>
                    </a:lnTo>
                    <a:lnTo>
                      <a:pt x="1644" y="1261"/>
                    </a:lnTo>
                    <a:lnTo>
                      <a:pt x="1584" y="1315"/>
                    </a:lnTo>
                    <a:lnTo>
                      <a:pt x="1519" y="1366"/>
                    </a:lnTo>
                    <a:lnTo>
                      <a:pt x="1447" y="1410"/>
                    </a:lnTo>
                    <a:lnTo>
                      <a:pt x="1371" y="1449"/>
                    </a:lnTo>
                    <a:lnTo>
                      <a:pt x="1290" y="1482"/>
                    </a:lnTo>
                    <a:lnTo>
                      <a:pt x="1205" y="1507"/>
                    </a:lnTo>
                    <a:lnTo>
                      <a:pt x="1116" y="1526"/>
                    </a:lnTo>
                    <a:lnTo>
                      <a:pt x="1023" y="1538"/>
                    </a:lnTo>
                    <a:lnTo>
                      <a:pt x="928" y="1542"/>
                    </a:lnTo>
                    <a:lnTo>
                      <a:pt x="833" y="1538"/>
                    </a:lnTo>
                    <a:lnTo>
                      <a:pt x="742" y="1526"/>
                    </a:lnTo>
                    <a:lnTo>
                      <a:pt x="653" y="1507"/>
                    </a:lnTo>
                    <a:lnTo>
                      <a:pt x="568" y="1482"/>
                    </a:lnTo>
                    <a:lnTo>
                      <a:pt x="486" y="1449"/>
                    </a:lnTo>
                    <a:lnTo>
                      <a:pt x="409" y="1410"/>
                    </a:lnTo>
                    <a:lnTo>
                      <a:pt x="339" y="1366"/>
                    </a:lnTo>
                    <a:lnTo>
                      <a:pt x="273" y="1315"/>
                    </a:lnTo>
                    <a:lnTo>
                      <a:pt x="213" y="1261"/>
                    </a:lnTo>
                    <a:lnTo>
                      <a:pt x="159" y="1203"/>
                    </a:lnTo>
                    <a:lnTo>
                      <a:pt x="113" y="1139"/>
                    </a:lnTo>
                    <a:lnTo>
                      <a:pt x="74" y="1071"/>
                    </a:lnTo>
                    <a:lnTo>
                      <a:pt x="43" y="999"/>
                    </a:lnTo>
                    <a:lnTo>
                      <a:pt x="20" y="926"/>
                    </a:lnTo>
                    <a:lnTo>
                      <a:pt x="4" y="850"/>
                    </a:lnTo>
                    <a:lnTo>
                      <a:pt x="0" y="771"/>
                    </a:lnTo>
                    <a:lnTo>
                      <a:pt x="4" y="691"/>
                    </a:lnTo>
                    <a:lnTo>
                      <a:pt x="20" y="616"/>
                    </a:lnTo>
                    <a:lnTo>
                      <a:pt x="43" y="542"/>
                    </a:lnTo>
                    <a:lnTo>
                      <a:pt x="74" y="470"/>
                    </a:lnTo>
                    <a:lnTo>
                      <a:pt x="113" y="403"/>
                    </a:lnTo>
                    <a:lnTo>
                      <a:pt x="159" y="339"/>
                    </a:lnTo>
                    <a:lnTo>
                      <a:pt x="213" y="281"/>
                    </a:lnTo>
                    <a:lnTo>
                      <a:pt x="273" y="224"/>
                    </a:lnTo>
                    <a:lnTo>
                      <a:pt x="339" y="176"/>
                    </a:lnTo>
                    <a:lnTo>
                      <a:pt x="409" y="131"/>
                    </a:lnTo>
                    <a:lnTo>
                      <a:pt x="486" y="93"/>
                    </a:lnTo>
                    <a:lnTo>
                      <a:pt x="568" y="60"/>
                    </a:lnTo>
                    <a:lnTo>
                      <a:pt x="653" y="34"/>
                    </a:lnTo>
                    <a:lnTo>
                      <a:pt x="742" y="15"/>
                    </a:lnTo>
                    <a:lnTo>
                      <a:pt x="833" y="3"/>
                    </a:lnTo>
                    <a:lnTo>
                      <a:pt x="928" y="0"/>
                    </a:lnTo>
                    <a:lnTo>
                      <a:pt x="1023" y="3"/>
                    </a:lnTo>
                    <a:lnTo>
                      <a:pt x="1116" y="15"/>
                    </a:lnTo>
                    <a:lnTo>
                      <a:pt x="1205" y="34"/>
                    </a:lnTo>
                    <a:lnTo>
                      <a:pt x="1290" y="60"/>
                    </a:lnTo>
                    <a:lnTo>
                      <a:pt x="1371" y="93"/>
                    </a:lnTo>
                    <a:lnTo>
                      <a:pt x="1447" y="131"/>
                    </a:lnTo>
                    <a:lnTo>
                      <a:pt x="1519" y="176"/>
                    </a:lnTo>
                    <a:lnTo>
                      <a:pt x="1584" y="224"/>
                    </a:lnTo>
                    <a:lnTo>
                      <a:pt x="1644" y="281"/>
                    </a:lnTo>
                    <a:lnTo>
                      <a:pt x="1699" y="339"/>
                    </a:lnTo>
                    <a:lnTo>
                      <a:pt x="1745" y="403"/>
                    </a:lnTo>
                    <a:lnTo>
                      <a:pt x="1784" y="470"/>
                    </a:lnTo>
                    <a:lnTo>
                      <a:pt x="1815" y="542"/>
                    </a:lnTo>
                    <a:lnTo>
                      <a:pt x="1838" y="616"/>
                    </a:lnTo>
                    <a:lnTo>
                      <a:pt x="1854" y="691"/>
                    </a:lnTo>
                    <a:lnTo>
                      <a:pt x="1857" y="7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1670" y="1922"/>
                <a:ext cx="1677" cy="1380"/>
              </a:xfrm>
              <a:custGeom>
                <a:avLst/>
                <a:gdLst/>
                <a:ahLst/>
                <a:cxnLst>
                  <a:cxn ang="0">
                    <a:pos x="1674" y="760"/>
                  </a:cxn>
                  <a:cxn ang="0">
                    <a:pos x="1641" y="895"/>
                  </a:cxn>
                  <a:cxn ang="0">
                    <a:pos x="1577" y="1019"/>
                  </a:cxn>
                  <a:cxn ang="0">
                    <a:pos x="1486" y="1130"/>
                  </a:cxn>
                  <a:cxn ang="0">
                    <a:pos x="1371" y="1223"/>
                  </a:cxn>
                  <a:cxn ang="0">
                    <a:pos x="1238" y="1296"/>
                  </a:cxn>
                  <a:cxn ang="0">
                    <a:pos x="1087" y="1349"/>
                  </a:cxn>
                  <a:cxn ang="0">
                    <a:pos x="922" y="1376"/>
                  </a:cxn>
                  <a:cxn ang="0">
                    <a:pos x="752" y="1376"/>
                  </a:cxn>
                  <a:cxn ang="0">
                    <a:pos x="589" y="1349"/>
                  </a:cxn>
                  <a:cxn ang="0">
                    <a:pos x="438" y="1296"/>
                  </a:cxn>
                  <a:cxn ang="0">
                    <a:pos x="304" y="1223"/>
                  </a:cxn>
                  <a:cxn ang="0">
                    <a:pos x="192" y="1130"/>
                  </a:cxn>
                  <a:cxn ang="0">
                    <a:pos x="101" y="1019"/>
                  </a:cxn>
                  <a:cxn ang="0">
                    <a:pos x="37" y="895"/>
                  </a:cxn>
                  <a:cxn ang="0">
                    <a:pos x="4" y="760"/>
                  </a:cxn>
                  <a:cxn ang="0">
                    <a:pos x="4" y="620"/>
                  </a:cxn>
                  <a:cxn ang="0">
                    <a:pos x="37" y="484"/>
                  </a:cxn>
                  <a:cxn ang="0">
                    <a:pos x="101" y="360"/>
                  </a:cxn>
                  <a:cxn ang="0">
                    <a:pos x="192" y="250"/>
                  </a:cxn>
                  <a:cxn ang="0">
                    <a:pos x="304" y="157"/>
                  </a:cxn>
                  <a:cxn ang="0">
                    <a:pos x="438" y="83"/>
                  </a:cxn>
                  <a:cxn ang="0">
                    <a:pos x="589" y="31"/>
                  </a:cxn>
                  <a:cxn ang="0">
                    <a:pos x="752" y="4"/>
                  </a:cxn>
                  <a:cxn ang="0">
                    <a:pos x="922" y="4"/>
                  </a:cxn>
                  <a:cxn ang="0">
                    <a:pos x="1087" y="31"/>
                  </a:cxn>
                  <a:cxn ang="0">
                    <a:pos x="1238" y="83"/>
                  </a:cxn>
                  <a:cxn ang="0">
                    <a:pos x="1371" y="157"/>
                  </a:cxn>
                  <a:cxn ang="0">
                    <a:pos x="1486" y="250"/>
                  </a:cxn>
                  <a:cxn ang="0">
                    <a:pos x="1577" y="360"/>
                  </a:cxn>
                  <a:cxn ang="0">
                    <a:pos x="1641" y="484"/>
                  </a:cxn>
                  <a:cxn ang="0">
                    <a:pos x="1674" y="620"/>
                  </a:cxn>
                </a:cxnLst>
                <a:rect l="0" t="0" r="r" b="b"/>
                <a:pathLst>
                  <a:path w="1677" h="1380">
                    <a:moveTo>
                      <a:pt x="1677" y="690"/>
                    </a:moveTo>
                    <a:lnTo>
                      <a:pt x="1674" y="760"/>
                    </a:lnTo>
                    <a:lnTo>
                      <a:pt x="1660" y="829"/>
                    </a:lnTo>
                    <a:lnTo>
                      <a:pt x="1641" y="895"/>
                    </a:lnTo>
                    <a:lnTo>
                      <a:pt x="1612" y="959"/>
                    </a:lnTo>
                    <a:lnTo>
                      <a:pt x="1577" y="1019"/>
                    </a:lnTo>
                    <a:lnTo>
                      <a:pt x="1534" y="1075"/>
                    </a:lnTo>
                    <a:lnTo>
                      <a:pt x="1486" y="1130"/>
                    </a:lnTo>
                    <a:lnTo>
                      <a:pt x="1431" y="1178"/>
                    </a:lnTo>
                    <a:lnTo>
                      <a:pt x="1371" y="1223"/>
                    </a:lnTo>
                    <a:lnTo>
                      <a:pt x="1307" y="1261"/>
                    </a:lnTo>
                    <a:lnTo>
                      <a:pt x="1238" y="1296"/>
                    </a:lnTo>
                    <a:lnTo>
                      <a:pt x="1164" y="1325"/>
                    </a:lnTo>
                    <a:lnTo>
                      <a:pt x="1087" y="1349"/>
                    </a:lnTo>
                    <a:lnTo>
                      <a:pt x="1007" y="1366"/>
                    </a:lnTo>
                    <a:lnTo>
                      <a:pt x="922" y="1376"/>
                    </a:lnTo>
                    <a:lnTo>
                      <a:pt x="837" y="1380"/>
                    </a:lnTo>
                    <a:lnTo>
                      <a:pt x="752" y="1376"/>
                    </a:lnTo>
                    <a:lnTo>
                      <a:pt x="668" y="1366"/>
                    </a:lnTo>
                    <a:lnTo>
                      <a:pt x="589" y="1349"/>
                    </a:lnTo>
                    <a:lnTo>
                      <a:pt x="512" y="1325"/>
                    </a:lnTo>
                    <a:lnTo>
                      <a:pt x="438" y="1296"/>
                    </a:lnTo>
                    <a:lnTo>
                      <a:pt x="370" y="1261"/>
                    </a:lnTo>
                    <a:lnTo>
                      <a:pt x="304" y="1223"/>
                    </a:lnTo>
                    <a:lnTo>
                      <a:pt x="246" y="1178"/>
                    </a:lnTo>
                    <a:lnTo>
                      <a:pt x="192" y="1130"/>
                    </a:lnTo>
                    <a:lnTo>
                      <a:pt x="144" y="1075"/>
                    </a:lnTo>
                    <a:lnTo>
                      <a:pt x="101" y="1019"/>
                    </a:lnTo>
                    <a:lnTo>
                      <a:pt x="66" y="959"/>
                    </a:lnTo>
                    <a:lnTo>
                      <a:pt x="37" y="895"/>
                    </a:lnTo>
                    <a:lnTo>
                      <a:pt x="18" y="829"/>
                    </a:lnTo>
                    <a:lnTo>
                      <a:pt x="4" y="760"/>
                    </a:lnTo>
                    <a:lnTo>
                      <a:pt x="0" y="690"/>
                    </a:lnTo>
                    <a:lnTo>
                      <a:pt x="4" y="620"/>
                    </a:lnTo>
                    <a:lnTo>
                      <a:pt x="18" y="550"/>
                    </a:lnTo>
                    <a:lnTo>
                      <a:pt x="37" y="484"/>
                    </a:lnTo>
                    <a:lnTo>
                      <a:pt x="66" y="420"/>
                    </a:lnTo>
                    <a:lnTo>
                      <a:pt x="101" y="360"/>
                    </a:lnTo>
                    <a:lnTo>
                      <a:pt x="144" y="304"/>
                    </a:lnTo>
                    <a:lnTo>
                      <a:pt x="192" y="250"/>
                    </a:lnTo>
                    <a:lnTo>
                      <a:pt x="246" y="201"/>
                    </a:lnTo>
                    <a:lnTo>
                      <a:pt x="304" y="157"/>
                    </a:lnTo>
                    <a:lnTo>
                      <a:pt x="370" y="118"/>
                    </a:lnTo>
                    <a:lnTo>
                      <a:pt x="438" y="83"/>
                    </a:lnTo>
                    <a:lnTo>
                      <a:pt x="512" y="54"/>
                    </a:lnTo>
                    <a:lnTo>
                      <a:pt x="589" y="31"/>
                    </a:lnTo>
                    <a:lnTo>
                      <a:pt x="668" y="14"/>
                    </a:lnTo>
                    <a:lnTo>
                      <a:pt x="752" y="4"/>
                    </a:lnTo>
                    <a:lnTo>
                      <a:pt x="837" y="0"/>
                    </a:lnTo>
                    <a:lnTo>
                      <a:pt x="922" y="4"/>
                    </a:lnTo>
                    <a:lnTo>
                      <a:pt x="1007" y="14"/>
                    </a:lnTo>
                    <a:lnTo>
                      <a:pt x="1087" y="31"/>
                    </a:lnTo>
                    <a:lnTo>
                      <a:pt x="1164" y="54"/>
                    </a:lnTo>
                    <a:lnTo>
                      <a:pt x="1238" y="83"/>
                    </a:lnTo>
                    <a:lnTo>
                      <a:pt x="1307" y="118"/>
                    </a:lnTo>
                    <a:lnTo>
                      <a:pt x="1371" y="157"/>
                    </a:lnTo>
                    <a:lnTo>
                      <a:pt x="1431" y="201"/>
                    </a:lnTo>
                    <a:lnTo>
                      <a:pt x="1486" y="250"/>
                    </a:lnTo>
                    <a:lnTo>
                      <a:pt x="1534" y="304"/>
                    </a:lnTo>
                    <a:lnTo>
                      <a:pt x="1577" y="360"/>
                    </a:lnTo>
                    <a:lnTo>
                      <a:pt x="1612" y="420"/>
                    </a:lnTo>
                    <a:lnTo>
                      <a:pt x="1641" y="484"/>
                    </a:lnTo>
                    <a:lnTo>
                      <a:pt x="1660" y="550"/>
                    </a:lnTo>
                    <a:lnTo>
                      <a:pt x="1674" y="620"/>
                    </a:lnTo>
                    <a:lnTo>
                      <a:pt x="1677" y="690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auto">
              <a:xfrm>
                <a:off x="2402" y="2536"/>
                <a:ext cx="95" cy="182"/>
              </a:xfrm>
              <a:custGeom>
                <a:avLst/>
                <a:gdLst/>
                <a:ahLst/>
                <a:cxnLst>
                  <a:cxn ang="0">
                    <a:pos x="95" y="91"/>
                  </a:cxn>
                  <a:cxn ang="0">
                    <a:pos x="91" y="126"/>
                  </a:cxn>
                  <a:cxn ang="0">
                    <a:pos x="82" y="155"/>
                  </a:cxn>
                  <a:cxn ang="0">
                    <a:pos x="66" y="175"/>
                  </a:cxn>
                  <a:cxn ang="0">
                    <a:pos x="47" y="182"/>
                  </a:cxn>
                  <a:cxn ang="0">
                    <a:pos x="29" y="175"/>
                  </a:cxn>
                  <a:cxn ang="0">
                    <a:pos x="14" y="155"/>
                  </a:cxn>
                  <a:cxn ang="0">
                    <a:pos x="4" y="126"/>
                  </a:cxn>
                  <a:cxn ang="0">
                    <a:pos x="0" y="91"/>
                  </a:cxn>
                  <a:cxn ang="0">
                    <a:pos x="4" y="56"/>
                  </a:cxn>
                  <a:cxn ang="0">
                    <a:pos x="14" y="27"/>
                  </a:cxn>
                  <a:cxn ang="0">
                    <a:pos x="29" y="8"/>
                  </a:cxn>
                  <a:cxn ang="0">
                    <a:pos x="47" y="0"/>
                  </a:cxn>
                  <a:cxn ang="0">
                    <a:pos x="66" y="8"/>
                  </a:cxn>
                  <a:cxn ang="0">
                    <a:pos x="82" y="27"/>
                  </a:cxn>
                  <a:cxn ang="0">
                    <a:pos x="91" y="56"/>
                  </a:cxn>
                  <a:cxn ang="0">
                    <a:pos x="95" y="91"/>
                  </a:cxn>
                </a:cxnLst>
                <a:rect l="0" t="0" r="r" b="b"/>
                <a:pathLst>
                  <a:path w="95" h="182">
                    <a:moveTo>
                      <a:pt x="95" y="91"/>
                    </a:moveTo>
                    <a:lnTo>
                      <a:pt x="91" y="126"/>
                    </a:lnTo>
                    <a:lnTo>
                      <a:pt x="82" y="155"/>
                    </a:lnTo>
                    <a:lnTo>
                      <a:pt x="66" y="175"/>
                    </a:lnTo>
                    <a:lnTo>
                      <a:pt x="47" y="182"/>
                    </a:lnTo>
                    <a:lnTo>
                      <a:pt x="29" y="175"/>
                    </a:lnTo>
                    <a:lnTo>
                      <a:pt x="14" y="155"/>
                    </a:lnTo>
                    <a:lnTo>
                      <a:pt x="4" y="126"/>
                    </a:lnTo>
                    <a:lnTo>
                      <a:pt x="0" y="91"/>
                    </a:lnTo>
                    <a:lnTo>
                      <a:pt x="4" y="56"/>
                    </a:lnTo>
                    <a:lnTo>
                      <a:pt x="14" y="27"/>
                    </a:lnTo>
                    <a:lnTo>
                      <a:pt x="29" y="8"/>
                    </a:lnTo>
                    <a:lnTo>
                      <a:pt x="47" y="0"/>
                    </a:lnTo>
                    <a:lnTo>
                      <a:pt x="66" y="8"/>
                    </a:lnTo>
                    <a:lnTo>
                      <a:pt x="82" y="27"/>
                    </a:lnTo>
                    <a:lnTo>
                      <a:pt x="91" y="56"/>
                    </a:lnTo>
                    <a:lnTo>
                      <a:pt x="95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auto">
              <a:xfrm>
                <a:off x="3158" y="2476"/>
                <a:ext cx="73" cy="161"/>
              </a:xfrm>
              <a:custGeom>
                <a:avLst/>
                <a:gdLst/>
                <a:ahLst/>
                <a:cxnLst>
                  <a:cxn ang="0">
                    <a:pos x="73" y="81"/>
                  </a:cxn>
                  <a:cxn ang="0">
                    <a:pos x="69" y="113"/>
                  </a:cxn>
                  <a:cxn ang="0">
                    <a:pos x="62" y="138"/>
                  </a:cxn>
                  <a:cxn ang="0">
                    <a:pos x="50" y="155"/>
                  </a:cxn>
                  <a:cxn ang="0">
                    <a:pos x="36" y="161"/>
                  </a:cxn>
                  <a:cxn ang="0">
                    <a:pos x="21" y="155"/>
                  </a:cxn>
                  <a:cxn ang="0">
                    <a:pos x="9" y="138"/>
                  </a:cxn>
                  <a:cxn ang="0">
                    <a:pos x="2" y="113"/>
                  </a:cxn>
                  <a:cxn ang="0">
                    <a:pos x="0" y="81"/>
                  </a:cxn>
                  <a:cxn ang="0">
                    <a:pos x="2" y="49"/>
                  </a:cxn>
                  <a:cxn ang="0">
                    <a:pos x="9" y="23"/>
                  </a:cxn>
                  <a:cxn ang="0">
                    <a:pos x="21" y="6"/>
                  </a:cxn>
                  <a:cxn ang="0">
                    <a:pos x="36" y="0"/>
                  </a:cxn>
                  <a:cxn ang="0">
                    <a:pos x="50" y="6"/>
                  </a:cxn>
                  <a:cxn ang="0">
                    <a:pos x="62" y="23"/>
                  </a:cxn>
                  <a:cxn ang="0">
                    <a:pos x="69" y="49"/>
                  </a:cxn>
                  <a:cxn ang="0">
                    <a:pos x="73" y="81"/>
                  </a:cxn>
                </a:cxnLst>
                <a:rect l="0" t="0" r="r" b="b"/>
                <a:pathLst>
                  <a:path w="73" h="161">
                    <a:moveTo>
                      <a:pt x="73" y="81"/>
                    </a:moveTo>
                    <a:lnTo>
                      <a:pt x="69" y="113"/>
                    </a:lnTo>
                    <a:lnTo>
                      <a:pt x="62" y="138"/>
                    </a:lnTo>
                    <a:lnTo>
                      <a:pt x="50" y="155"/>
                    </a:lnTo>
                    <a:lnTo>
                      <a:pt x="36" y="161"/>
                    </a:lnTo>
                    <a:lnTo>
                      <a:pt x="21" y="155"/>
                    </a:lnTo>
                    <a:lnTo>
                      <a:pt x="9" y="138"/>
                    </a:lnTo>
                    <a:lnTo>
                      <a:pt x="2" y="113"/>
                    </a:lnTo>
                    <a:lnTo>
                      <a:pt x="0" y="81"/>
                    </a:lnTo>
                    <a:lnTo>
                      <a:pt x="2" y="49"/>
                    </a:lnTo>
                    <a:lnTo>
                      <a:pt x="9" y="23"/>
                    </a:lnTo>
                    <a:lnTo>
                      <a:pt x="21" y="6"/>
                    </a:lnTo>
                    <a:lnTo>
                      <a:pt x="36" y="0"/>
                    </a:lnTo>
                    <a:lnTo>
                      <a:pt x="50" y="6"/>
                    </a:lnTo>
                    <a:lnTo>
                      <a:pt x="62" y="23"/>
                    </a:lnTo>
                    <a:lnTo>
                      <a:pt x="69" y="49"/>
                    </a:lnTo>
                    <a:lnTo>
                      <a:pt x="73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841" y="4247"/>
                <a:ext cx="236" cy="215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97" y="4"/>
                  </a:cxn>
                  <a:cxn ang="0">
                    <a:pos x="87" y="8"/>
                  </a:cxn>
                  <a:cxn ang="0">
                    <a:pos x="71" y="18"/>
                  </a:cxn>
                  <a:cxn ang="0">
                    <a:pos x="54" y="29"/>
                  </a:cxn>
                  <a:cxn ang="0">
                    <a:pos x="36" y="45"/>
                  </a:cxn>
                  <a:cxn ang="0">
                    <a:pos x="21" y="64"/>
                  </a:cxn>
                  <a:cxn ang="0">
                    <a:pos x="7" y="89"/>
                  </a:cxn>
                  <a:cxn ang="0">
                    <a:pos x="0" y="116"/>
                  </a:cxn>
                  <a:cxn ang="0">
                    <a:pos x="2" y="122"/>
                  </a:cxn>
                  <a:cxn ang="0">
                    <a:pos x="5" y="136"/>
                  </a:cxn>
                  <a:cxn ang="0">
                    <a:pos x="13" y="153"/>
                  </a:cxn>
                  <a:cxn ang="0">
                    <a:pos x="25" y="174"/>
                  </a:cxn>
                  <a:cxn ang="0">
                    <a:pos x="42" y="194"/>
                  </a:cxn>
                  <a:cxn ang="0">
                    <a:pos x="64" y="207"/>
                  </a:cxn>
                  <a:cxn ang="0">
                    <a:pos x="93" y="215"/>
                  </a:cxn>
                  <a:cxn ang="0">
                    <a:pos x="127" y="209"/>
                  </a:cxn>
                  <a:cxn ang="0">
                    <a:pos x="149" y="202"/>
                  </a:cxn>
                  <a:cxn ang="0">
                    <a:pos x="160" y="194"/>
                  </a:cxn>
                  <a:cxn ang="0">
                    <a:pos x="168" y="184"/>
                  </a:cxn>
                  <a:cxn ang="0">
                    <a:pos x="168" y="176"/>
                  </a:cxn>
                  <a:cxn ang="0">
                    <a:pos x="166" y="165"/>
                  </a:cxn>
                  <a:cxn ang="0">
                    <a:pos x="162" y="153"/>
                  </a:cxn>
                  <a:cxn ang="0">
                    <a:pos x="158" y="142"/>
                  </a:cxn>
                  <a:cxn ang="0">
                    <a:pos x="155" y="126"/>
                  </a:cxn>
                  <a:cxn ang="0">
                    <a:pos x="155" y="99"/>
                  </a:cxn>
                  <a:cxn ang="0">
                    <a:pos x="162" y="80"/>
                  </a:cxn>
                  <a:cxn ang="0">
                    <a:pos x="174" y="72"/>
                  </a:cxn>
                  <a:cxn ang="0">
                    <a:pos x="188" y="70"/>
                  </a:cxn>
                  <a:cxn ang="0">
                    <a:pos x="197" y="72"/>
                  </a:cxn>
                  <a:cxn ang="0">
                    <a:pos x="209" y="74"/>
                  </a:cxn>
                  <a:cxn ang="0">
                    <a:pos x="220" y="72"/>
                  </a:cxn>
                  <a:cxn ang="0">
                    <a:pos x="228" y="70"/>
                  </a:cxn>
                  <a:cxn ang="0">
                    <a:pos x="234" y="66"/>
                  </a:cxn>
                  <a:cxn ang="0">
                    <a:pos x="236" y="60"/>
                  </a:cxn>
                  <a:cxn ang="0">
                    <a:pos x="230" y="50"/>
                  </a:cxn>
                  <a:cxn ang="0">
                    <a:pos x="217" y="41"/>
                  </a:cxn>
                  <a:cxn ang="0">
                    <a:pos x="199" y="31"/>
                  </a:cxn>
                  <a:cxn ang="0">
                    <a:pos x="182" y="23"/>
                  </a:cxn>
                  <a:cxn ang="0">
                    <a:pos x="164" y="16"/>
                  </a:cxn>
                  <a:cxn ang="0">
                    <a:pos x="149" y="8"/>
                  </a:cxn>
                  <a:cxn ang="0">
                    <a:pos x="133" y="4"/>
                  </a:cxn>
                  <a:cxn ang="0">
                    <a:pos x="120" y="0"/>
                  </a:cxn>
                  <a:cxn ang="0">
                    <a:pos x="108" y="0"/>
                  </a:cxn>
                  <a:cxn ang="0">
                    <a:pos x="100" y="2"/>
                  </a:cxn>
                </a:cxnLst>
                <a:rect l="0" t="0" r="r" b="b"/>
                <a:pathLst>
                  <a:path w="236" h="215">
                    <a:moveTo>
                      <a:pt x="100" y="2"/>
                    </a:moveTo>
                    <a:lnTo>
                      <a:pt x="97" y="4"/>
                    </a:lnTo>
                    <a:lnTo>
                      <a:pt x="87" y="8"/>
                    </a:lnTo>
                    <a:lnTo>
                      <a:pt x="71" y="18"/>
                    </a:lnTo>
                    <a:lnTo>
                      <a:pt x="54" y="29"/>
                    </a:lnTo>
                    <a:lnTo>
                      <a:pt x="36" y="45"/>
                    </a:lnTo>
                    <a:lnTo>
                      <a:pt x="21" y="64"/>
                    </a:lnTo>
                    <a:lnTo>
                      <a:pt x="7" y="89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5" y="136"/>
                    </a:lnTo>
                    <a:lnTo>
                      <a:pt x="13" y="153"/>
                    </a:lnTo>
                    <a:lnTo>
                      <a:pt x="25" y="174"/>
                    </a:lnTo>
                    <a:lnTo>
                      <a:pt x="42" y="194"/>
                    </a:lnTo>
                    <a:lnTo>
                      <a:pt x="64" y="207"/>
                    </a:lnTo>
                    <a:lnTo>
                      <a:pt x="93" y="215"/>
                    </a:lnTo>
                    <a:lnTo>
                      <a:pt x="127" y="209"/>
                    </a:lnTo>
                    <a:lnTo>
                      <a:pt x="149" y="202"/>
                    </a:lnTo>
                    <a:lnTo>
                      <a:pt x="160" y="194"/>
                    </a:lnTo>
                    <a:lnTo>
                      <a:pt x="168" y="184"/>
                    </a:lnTo>
                    <a:lnTo>
                      <a:pt x="168" y="176"/>
                    </a:lnTo>
                    <a:lnTo>
                      <a:pt x="166" y="165"/>
                    </a:lnTo>
                    <a:lnTo>
                      <a:pt x="162" y="153"/>
                    </a:lnTo>
                    <a:lnTo>
                      <a:pt x="158" y="142"/>
                    </a:lnTo>
                    <a:lnTo>
                      <a:pt x="155" y="126"/>
                    </a:lnTo>
                    <a:lnTo>
                      <a:pt x="155" y="99"/>
                    </a:lnTo>
                    <a:lnTo>
                      <a:pt x="162" y="80"/>
                    </a:lnTo>
                    <a:lnTo>
                      <a:pt x="174" y="72"/>
                    </a:lnTo>
                    <a:lnTo>
                      <a:pt x="188" y="70"/>
                    </a:lnTo>
                    <a:lnTo>
                      <a:pt x="197" y="72"/>
                    </a:lnTo>
                    <a:lnTo>
                      <a:pt x="209" y="74"/>
                    </a:lnTo>
                    <a:lnTo>
                      <a:pt x="220" y="72"/>
                    </a:lnTo>
                    <a:lnTo>
                      <a:pt x="228" y="70"/>
                    </a:lnTo>
                    <a:lnTo>
                      <a:pt x="234" y="66"/>
                    </a:lnTo>
                    <a:lnTo>
                      <a:pt x="236" y="60"/>
                    </a:lnTo>
                    <a:lnTo>
                      <a:pt x="230" y="50"/>
                    </a:lnTo>
                    <a:lnTo>
                      <a:pt x="217" y="41"/>
                    </a:lnTo>
                    <a:lnTo>
                      <a:pt x="199" y="31"/>
                    </a:lnTo>
                    <a:lnTo>
                      <a:pt x="182" y="23"/>
                    </a:lnTo>
                    <a:lnTo>
                      <a:pt x="164" y="16"/>
                    </a:lnTo>
                    <a:lnTo>
                      <a:pt x="149" y="8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0" y="2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2702" y="5072"/>
                <a:ext cx="345" cy="177"/>
              </a:xfrm>
              <a:custGeom>
                <a:avLst/>
                <a:gdLst/>
                <a:ahLst/>
                <a:cxnLst>
                  <a:cxn ang="0">
                    <a:pos x="49" y="8"/>
                  </a:cxn>
                  <a:cxn ang="0">
                    <a:pos x="43" y="16"/>
                  </a:cxn>
                  <a:cxn ang="0">
                    <a:pos x="30" y="33"/>
                  </a:cxn>
                  <a:cxn ang="0">
                    <a:pos x="14" y="59"/>
                  </a:cxn>
                  <a:cxn ang="0">
                    <a:pos x="2" y="88"/>
                  </a:cxn>
                  <a:cxn ang="0">
                    <a:pos x="0" y="119"/>
                  </a:cxn>
                  <a:cxn ang="0">
                    <a:pos x="14" y="146"/>
                  </a:cxn>
                  <a:cxn ang="0">
                    <a:pos x="47" y="165"/>
                  </a:cxn>
                  <a:cxn ang="0">
                    <a:pos x="107" y="175"/>
                  </a:cxn>
                  <a:cxn ang="0">
                    <a:pos x="144" y="177"/>
                  </a:cxn>
                  <a:cxn ang="0">
                    <a:pos x="179" y="177"/>
                  </a:cxn>
                  <a:cxn ang="0">
                    <a:pos x="214" y="175"/>
                  </a:cxn>
                  <a:cxn ang="0">
                    <a:pos x="243" y="173"/>
                  </a:cxn>
                  <a:cxn ang="0">
                    <a:pos x="272" y="169"/>
                  </a:cxn>
                  <a:cxn ang="0">
                    <a:pos x="295" y="165"/>
                  </a:cxn>
                  <a:cxn ang="0">
                    <a:pos x="314" y="159"/>
                  </a:cxn>
                  <a:cxn ang="0">
                    <a:pos x="330" y="150"/>
                  </a:cxn>
                  <a:cxn ang="0">
                    <a:pos x="341" y="140"/>
                  </a:cxn>
                  <a:cxn ang="0">
                    <a:pos x="345" y="128"/>
                  </a:cxn>
                  <a:cxn ang="0">
                    <a:pos x="345" y="113"/>
                  </a:cxn>
                  <a:cxn ang="0">
                    <a:pos x="337" y="95"/>
                  </a:cxn>
                  <a:cxn ang="0">
                    <a:pos x="322" y="76"/>
                  </a:cxn>
                  <a:cxn ang="0">
                    <a:pos x="301" y="55"/>
                  </a:cxn>
                  <a:cxn ang="0">
                    <a:pos x="272" y="30"/>
                  </a:cxn>
                  <a:cxn ang="0">
                    <a:pos x="233" y="0"/>
                  </a:cxn>
                  <a:cxn ang="0">
                    <a:pos x="229" y="2"/>
                  </a:cxn>
                  <a:cxn ang="0">
                    <a:pos x="215" y="8"/>
                  </a:cxn>
                  <a:cxn ang="0">
                    <a:pos x="196" y="16"/>
                  </a:cxn>
                  <a:cxn ang="0">
                    <a:pos x="173" y="24"/>
                  </a:cxn>
                  <a:cxn ang="0">
                    <a:pos x="144" y="28"/>
                  </a:cxn>
                  <a:cxn ang="0">
                    <a:pos x="113" y="28"/>
                  </a:cxn>
                  <a:cxn ang="0">
                    <a:pos x="80" y="22"/>
                  </a:cxn>
                  <a:cxn ang="0">
                    <a:pos x="49" y="8"/>
                  </a:cxn>
                </a:cxnLst>
                <a:rect l="0" t="0" r="r" b="b"/>
                <a:pathLst>
                  <a:path w="345" h="177">
                    <a:moveTo>
                      <a:pt x="49" y="8"/>
                    </a:moveTo>
                    <a:lnTo>
                      <a:pt x="43" y="16"/>
                    </a:lnTo>
                    <a:lnTo>
                      <a:pt x="30" y="33"/>
                    </a:lnTo>
                    <a:lnTo>
                      <a:pt x="14" y="59"/>
                    </a:lnTo>
                    <a:lnTo>
                      <a:pt x="2" y="88"/>
                    </a:lnTo>
                    <a:lnTo>
                      <a:pt x="0" y="119"/>
                    </a:lnTo>
                    <a:lnTo>
                      <a:pt x="14" y="146"/>
                    </a:lnTo>
                    <a:lnTo>
                      <a:pt x="47" y="165"/>
                    </a:lnTo>
                    <a:lnTo>
                      <a:pt x="107" y="175"/>
                    </a:lnTo>
                    <a:lnTo>
                      <a:pt x="144" y="177"/>
                    </a:lnTo>
                    <a:lnTo>
                      <a:pt x="179" y="177"/>
                    </a:lnTo>
                    <a:lnTo>
                      <a:pt x="214" y="175"/>
                    </a:lnTo>
                    <a:lnTo>
                      <a:pt x="243" y="173"/>
                    </a:lnTo>
                    <a:lnTo>
                      <a:pt x="272" y="169"/>
                    </a:lnTo>
                    <a:lnTo>
                      <a:pt x="295" y="165"/>
                    </a:lnTo>
                    <a:lnTo>
                      <a:pt x="314" y="159"/>
                    </a:lnTo>
                    <a:lnTo>
                      <a:pt x="330" y="150"/>
                    </a:lnTo>
                    <a:lnTo>
                      <a:pt x="341" y="140"/>
                    </a:lnTo>
                    <a:lnTo>
                      <a:pt x="345" y="128"/>
                    </a:lnTo>
                    <a:lnTo>
                      <a:pt x="345" y="113"/>
                    </a:lnTo>
                    <a:lnTo>
                      <a:pt x="337" y="95"/>
                    </a:lnTo>
                    <a:lnTo>
                      <a:pt x="322" y="76"/>
                    </a:lnTo>
                    <a:lnTo>
                      <a:pt x="301" y="55"/>
                    </a:lnTo>
                    <a:lnTo>
                      <a:pt x="272" y="30"/>
                    </a:lnTo>
                    <a:lnTo>
                      <a:pt x="233" y="0"/>
                    </a:lnTo>
                    <a:lnTo>
                      <a:pt x="229" y="2"/>
                    </a:lnTo>
                    <a:lnTo>
                      <a:pt x="215" y="8"/>
                    </a:lnTo>
                    <a:lnTo>
                      <a:pt x="196" y="16"/>
                    </a:lnTo>
                    <a:lnTo>
                      <a:pt x="173" y="24"/>
                    </a:lnTo>
                    <a:lnTo>
                      <a:pt x="144" y="28"/>
                    </a:lnTo>
                    <a:lnTo>
                      <a:pt x="113" y="28"/>
                    </a:lnTo>
                    <a:lnTo>
                      <a:pt x="80" y="22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2648" y="5030"/>
                <a:ext cx="372" cy="91"/>
              </a:xfrm>
              <a:custGeom>
                <a:avLst/>
                <a:gdLst/>
                <a:ahLst/>
                <a:cxnLst>
                  <a:cxn ang="0">
                    <a:pos x="372" y="19"/>
                  </a:cxn>
                  <a:cxn ang="0">
                    <a:pos x="368" y="27"/>
                  </a:cxn>
                  <a:cxn ang="0">
                    <a:pos x="359" y="37"/>
                  </a:cxn>
                  <a:cxn ang="0">
                    <a:pos x="343" y="44"/>
                  </a:cxn>
                  <a:cxn ang="0">
                    <a:pos x="322" y="54"/>
                  </a:cxn>
                  <a:cxn ang="0">
                    <a:pos x="295" y="62"/>
                  </a:cxn>
                  <a:cxn ang="0">
                    <a:pos x="264" y="70"/>
                  </a:cxn>
                  <a:cxn ang="0">
                    <a:pos x="229" y="77"/>
                  </a:cxn>
                  <a:cxn ang="0">
                    <a:pos x="190" y="83"/>
                  </a:cxn>
                  <a:cxn ang="0">
                    <a:pos x="153" y="87"/>
                  </a:cxn>
                  <a:cxn ang="0">
                    <a:pos x="116" y="91"/>
                  </a:cxn>
                  <a:cxn ang="0">
                    <a:pos x="85" y="91"/>
                  </a:cxn>
                  <a:cxn ang="0">
                    <a:pos x="58" y="91"/>
                  </a:cxn>
                  <a:cxn ang="0">
                    <a:pos x="33" y="89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2"/>
                  </a:cxn>
                  <a:cxn ang="0">
                    <a:pos x="2" y="64"/>
                  </a:cxn>
                  <a:cxn ang="0">
                    <a:pos x="12" y="54"/>
                  </a:cxn>
                  <a:cxn ang="0">
                    <a:pos x="29" y="46"/>
                  </a:cxn>
                  <a:cxn ang="0">
                    <a:pos x="51" y="37"/>
                  </a:cxn>
                  <a:cxn ang="0">
                    <a:pos x="78" y="29"/>
                  </a:cxn>
                  <a:cxn ang="0">
                    <a:pos x="109" y="21"/>
                  </a:cxn>
                  <a:cxn ang="0">
                    <a:pos x="144" y="13"/>
                  </a:cxn>
                  <a:cxn ang="0">
                    <a:pos x="180" y="8"/>
                  </a:cxn>
                  <a:cxn ang="0">
                    <a:pos x="217" y="4"/>
                  </a:cxn>
                  <a:cxn ang="0">
                    <a:pos x="254" y="2"/>
                  </a:cxn>
                  <a:cxn ang="0">
                    <a:pos x="285" y="0"/>
                  </a:cxn>
                  <a:cxn ang="0">
                    <a:pos x="314" y="2"/>
                  </a:cxn>
                  <a:cxn ang="0">
                    <a:pos x="337" y="4"/>
                  </a:cxn>
                  <a:cxn ang="0">
                    <a:pos x="355" y="8"/>
                  </a:cxn>
                  <a:cxn ang="0">
                    <a:pos x="366" y="13"/>
                  </a:cxn>
                  <a:cxn ang="0">
                    <a:pos x="372" y="19"/>
                  </a:cxn>
                </a:cxnLst>
                <a:rect l="0" t="0" r="r" b="b"/>
                <a:pathLst>
                  <a:path w="372" h="91">
                    <a:moveTo>
                      <a:pt x="372" y="19"/>
                    </a:moveTo>
                    <a:lnTo>
                      <a:pt x="368" y="27"/>
                    </a:lnTo>
                    <a:lnTo>
                      <a:pt x="359" y="37"/>
                    </a:lnTo>
                    <a:lnTo>
                      <a:pt x="343" y="44"/>
                    </a:lnTo>
                    <a:lnTo>
                      <a:pt x="322" y="54"/>
                    </a:lnTo>
                    <a:lnTo>
                      <a:pt x="295" y="62"/>
                    </a:lnTo>
                    <a:lnTo>
                      <a:pt x="264" y="70"/>
                    </a:lnTo>
                    <a:lnTo>
                      <a:pt x="229" y="77"/>
                    </a:lnTo>
                    <a:lnTo>
                      <a:pt x="190" y="83"/>
                    </a:lnTo>
                    <a:lnTo>
                      <a:pt x="153" y="87"/>
                    </a:lnTo>
                    <a:lnTo>
                      <a:pt x="116" y="91"/>
                    </a:lnTo>
                    <a:lnTo>
                      <a:pt x="85" y="91"/>
                    </a:lnTo>
                    <a:lnTo>
                      <a:pt x="58" y="91"/>
                    </a:lnTo>
                    <a:lnTo>
                      <a:pt x="33" y="89"/>
                    </a:lnTo>
                    <a:lnTo>
                      <a:pt x="16" y="85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2" y="64"/>
                    </a:lnTo>
                    <a:lnTo>
                      <a:pt x="12" y="54"/>
                    </a:lnTo>
                    <a:lnTo>
                      <a:pt x="29" y="46"/>
                    </a:lnTo>
                    <a:lnTo>
                      <a:pt x="51" y="37"/>
                    </a:lnTo>
                    <a:lnTo>
                      <a:pt x="78" y="29"/>
                    </a:lnTo>
                    <a:lnTo>
                      <a:pt x="109" y="21"/>
                    </a:lnTo>
                    <a:lnTo>
                      <a:pt x="144" y="13"/>
                    </a:lnTo>
                    <a:lnTo>
                      <a:pt x="180" y="8"/>
                    </a:lnTo>
                    <a:lnTo>
                      <a:pt x="217" y="4"/>
                    </a:lnTo>
                    <a:lnTo>
                      <a:pt x="254" y="2"/>
                    </a:lnTo>
                    <a:lnTo>
                      <a:pt x="285" y="0"/>
                    </a:lnTo>
                    <a:lnTo>
                      <a:pt x="314" y="2"/>
                    </a:lnTo>
                    <a:lnTo>
                      <a:pt x="337" y="4"/>
                    </a:lnTo>
                    <a:lnTo>
                      <a:pt x="355" y="8"/>
                    </a:lnTo>
                    <a:lnTo>
                      <a:pt x="366" y="13"/>
                    </a:lnTo>
                    <a:lnTo>
                      <a:pt x="37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auto">
              <a:xfrm>
                <a:off x="1692" y="5051"/>
                <a:ext cx="364" cy="118"/>
              </a:xfrm>
              <a:custGeom>
                <a:avLst/>
                <a:gdLst/>
                <a:ahLst/>
                <a:cxnLst>
                  <a:cxn ang="0">
                    <a:pos x="364" y="107"/>
                  </a:cxn>
                  <a:cxn ang="0">
                    <a:pos x="358" y="113"/>
                  </a:cxn>
                  <a:cxn ang="0">
                    <a:pos x="346" y="116"/>
                  </a:cxn>
                  <a:cxn ang="0">
                    <a:pos x="327" y="118"/>
                  </a:cxn>
                  <a:cxn ang="0">
                    <a:pos x="304" y="118"/>
                  </a:cxn>
                  <a:cxn ang="0">
                    <a:pos x="275" y="116"/>
                  </a:cxn>
                  <a:cxn ang="0">
                    <a:pos x="244" y="111"/>
                  </a:cxn>
                  <a:cxn ang="0">
                    <a:pos x="209" y="105"/>
                  </a:cxn>
                  <a:cxn ang="0">
                    <a:pos x="172" y="95"/>
                  </a:cxn>
                  <a:cxn ang="0">
                    <a:pos x="135" y="85"/>
                  </a:cxn>
                  <a:cxn ang="0">
                    <a:pos x="102" y="74"/>
                  </a:cxn>
                  <a:cxn ang="0">
                    <a:pos x="71" y="64"/>
                  </a:cxn>
                  <a:cxn ang="0">
                    <a:pos x="46" y="52"/>
                  </a:cxn>
                  <a:cxn ang="0">
                    <a:pos x="25" y="41"/>
                  </a:cxn>
                  <a:cxn ang="0">
                    <a:pos x="9" y="31"/>
                  </a:cxn>
                  <a:cxn ang="0">
                    <a:pos x="1" y="20"/>
                  </a:cxn>
                  <a:cxn ang="0">
                    <a:pos x="0" y="12"/>
                  </a:cxn>
                  <a:cxn ang="0">
                    <a:pos x="5" y="6"/>
                  </a:cxn>
                  <a:cxn ang="0">
                    <a:pos x="17" y="2"/>
                  </a:cxn>
                  <a:cxn ang="0">
                    <a:pos x="36" y="0"/>
                  </a:cxn>
                  <a:cxn ang="0">
                    <a:pos x="60" y="0"/>
                  </a:cxn>
                  <a:cxn ang="0">
                    <a:pos x="89" y="2"/>
                  </a:cxn>
                  <a:cxn ang="0">
                    <a:pos x="120" y="8"/>
                  </a:cxn>
                  <a:cxn ang="0">
                    <a:pos x="154" y="14"/>
                  </a:cxn>
                  <a:cxn ang="0">
                    <a:pos x="191" y="23"/>
                  </a:cxn>
                  <a:cxn ang="0">
                    <a:pos x="228" y="33"/>
                  </a:cxn>
                  <a:cxn ang="0">
                    <a:pos x="261" y="45"/>
                  </a:cxn>
                  <a:cxn ang="0">
                    <a:pos x="292" y="54"/>
                  </a:cxn>
                  <a:cxn ang="0">
                    <a:pos x="317" y="66"/>
                  </a:cxn>
                  <a:cxn ang="0">
                    <a:pos x="338" y="78"/>
                  </a:cxn>
                  <a:cxn ang="0">
                    <a:pos x="354" y="87"/>
                  </a:cxn>
                  <a:cxn ang="0">
                    <a:pos x="362" y="99"/>
                  </a:cxn>
                  <a:cxn ang="0">
                    <a:pos x="364" y="107"/>
                  </a:cxn>
                </a:cxnLst>
                <a:rect l="0" t="0" r="r" b="b"/>
                <a:pathLst>
                  <a:path w="364" h="118">
                    <a:moveTo>
                      <a:pt x="364" y="107"/>
                    </a:moveTo>
                    <a:lnTo>
                      <a:pt x="358" y="113"/>
                    </a:lnTo>
                    <a:lnTo>
                      <a:pt x="346" y="116"/>
                    </a:lnTo>
                    <a:lnTo>
                      <a:pt x="327" y="118"/>
                    </a:lnTo>
                    <a:lnTo>
                      <a:pt x="304" y="118"/>
                    </a:lnTo>
                    <a:lnTo>
                      <a:pt x="275" y="116"/>
                    </a:lnTo>
                    <a:lnTo>
                      <a:pt x="244" y="111"/>
                    </a:lnTo>
                    <a:lnTo>
                      <a:pt x="209" y="105"/>
                    </a:lnTo>
                    <a:lnTo>
                      <a:pt x="172" y="95"/>
                    </a:lnTo>
                    <a:lnTo>
                      <a:pt x="135" y="85"/>
                    </a:lnTo>
                    <a:lnTo>
                      <a:pt x="102" y="74"/>
                    </a:lnTo>
                    <a:lnTo>
                      <a:pt x="71" y="64"/>
                    </a:lnTo>
                    <a:lnTo>
                      <a:pt x="46" y="52"/>
                    </a:lnTo>
                    <a:lnTo>
                      <a:pt x="25" y="41"/>
                    </a:lnTo>
                    <a:lnTo>
                      <a:pt x="9" y="31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5" y="6"/>
                    </a:lnTo>
                    <a:lnTo>
                      <a:pt x="17" y="2"/>
                    </a:lnTo>
                    <a:lnTo>
                      <a:pt x="36" y="0"/>
                    </a:lnTo>
                    <a:lnTo>
                      <a:pt x="60" y="0"/>
                    </a:lnTo>
                    <a:lnTo>
                      <a:pt x="89" y="2"/>
                    </a:lnTo>
                    <a:lnTo>
                      <a:pt x="120" y="8"/>
                    </a:lnTo>
                    <a:lnTo>
                      <a:pt x="154" y="14"/>
                    </a:lnTo>
                    <a:lnTo>
                      <a:pt x="191" y="23"/>
                    </a:lnTo>
                    <a:lnTo>
                      <a:pt x="228" y="33"/>
                    </a:lnTo>
                    <a:lnTo>
                      <a:pt x="261" y="45"/>
                    </a:lnTo>
                    <a:lnTo>
                      <a:pt x="292" y="54"/>
                    </a:lnTo>
                    <a:lnTo>
                      <a:pt x="317" y="66"/>
                    </a:lnTo>
                    <a:lnTo>
                      <a:pt x="338" y="78"/>
                    </a:lnTo>
                    <a:lnTo>
                      <a:pt x="354" y="87"/>
                    </a:lnTo>
                    <a:lnTo>
                      <a:pt x="362" y="99"/>
                    </a:lnTo>
                    <a:lnTo>
                      <a:pt x="364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2886" y="3334"/>
                <a:ext cx="334" cy="345"/>
              </a:xfrm>
              <a:custGeom>
                <a:avLst/>
                <a:gdLst/>
                <a:ahLst/>
                <a:cxnLst>
                  <a:cxn ang="0">
                    <a:pos x="35" y="268"/>
                  </a:cxn>
                  <a:cxn ang="0">
                    <a:pos x="31" y="262"/>
                  </a:cxn>
                  <a:cxn ang="0">
                    <a:pos x="24" y="248"/>
                  </a:cxn>
                  <a:cxn ang="0">
                    <a:pos x="12" y="227"/>
                  </a:cxn>
                  <a:cxn ang="0">
                    <a:pos x="4" y="200"/>
                  </a:cxn>
                  <a:cxn ang="0">
                    <a:pos x="0" y="169"/>
                  </a:cxn>
                  <a:cxn ang="0">
                    <a:pos x="6" y="132"/>
                  </a:cxn>
                  <a:cxn ang="0">
                    <a:pos x="24" y="95"/>
                  </a:cxn>
                  <a:cxn ang="0">
                    <a:pos x="57" y="59"/>
                  </a:cxn>
                  <a:cxn ang="0">
                    <a:pos x="59" y="57"/>
                  </a:cxn>
                  <a:cxn ang="0">
                    <a:pos x="66" y="53"/>
                  </a:cxn>
                  <a:cxn ang="0">
                    <a:pos x="76" y="47"/>
                  </a:cxn>
                  <a:cxn ang="0">
                    <a:pos x="90" y="41"/>
                  </a:cxn>
                  <a:cxn ang="0">
                    <a:pos x="103" y="37"/>
                  </a:cxn>
                  <a:cxn ang="0">
                    <a:pos x="119" y="35"/>
                  </a:cxn>
                  <a:cxn ang="0">
                    <a:pos x="134" y="37"/>
                  </a:cxn>
                  <a:cxn ang="0">
                    <a:pos x="148" y="43"/>
                  </a:cxn>
                  <a:cxn ang="0">
                    <a:pos x="150" y="39"/>
                  </a:cxn>
                  <a:cxn ang="0">
                    <a:pos x="157" y="30"/>
                  </a:cxn>
                  <a:cxn ang="0">
                    <a:pos x="171" y="18"/>
                  </a:cxn>
                  <a:cxn ang="0">
                    <a:pos x="186" y="8"/>
                  </a:cxn>
                  <a:cxn ang="0">
                    <a:pos x="206" y="0"/>
                  </a:cxn>
                  <a:cxn ang="0">
                    <a:pos x="229" y="0"/>
                  </a:cxn>
                  <a:cxn ang="0">
                    <a:pos x="252" y="8"/>
                  </a:cxn>
                  <a:cxn ang="0">
                    <a:pos x="279" y="31"/>
                  </a:cxn>
                  <a:cxn ang="0">
                    <a:pos x="303" y="64"/>
                  </a:cxn>
                  <a:cxn ang="0">
                    <a:pos x="322" y="103"/>
                  </a:cxn>
                  <a:cxn ang="0">
                    <a:pos x="332" y="146"/>
                  </a:cxn>
                  <a:cxn ang="0">
                    <a:pos x="334" y="188"/>
                  </a:cxn>
                  <a:cxn ang="0">
                    <a:pos x="324" y="231"/>
                  </a:cxn>
                  <a:cxn ang="0">
                    <a:pos x="305" y="270"/>
                  </a:cxn>
                  <a:cxn ang="0">
                    <a:pos x="274" y="303"/>
                  </a:cxn>
                  <a:cxn ang="0">
                    <a:pos x="227" y="330"/>
                  </a:cxn>
                  <a:cxn ang="0">
                    <a:pos x="179" y="345"/>
                  </a:cxn>
                  <a:cxn ang="0">
                    <a:pos x="136" y="345"/>
                  </a:cxn>
                  <a:cxn ang="0">
                    <a:pos x="103" y="336"/>
                  </a:cxn>
                  <a:cxn ang="0">
                    <a:pos x="78" y="322"/>
                  </a:cxn>
                  <a:cxn ang="0">
                    <a:pos x="59" y="303"/>
                  </a:cxn>
                  <a:cxn ang="0">
                    <a:pos x="45" y="285"/>
                  </a:cxn>
                  <a:cxn ang="0">
                    <a:pos x="37" y="274"/>
                  </a:cxn>
                  <a:cxn ang="0">
                    <a:pos x="35" y="268"/>
                  </a:cxn>
                </a:cxnLst>
                <a:rect l="0" t="0" r="r" b="b"/>
                <a:pathLst>
                  <a:path w="334" h="345">
                    <a:moveTo>
                      <a:pt x="35" y="268"/>
                    </a:moveTo>
                    <a:lnTo>
                      <a:pt x="31" y="262"/>
                    </a:lnTo>
                    <a:lnTo>
                      <a:pt x="24" y="248"/>
                    </a:lnTo>
                    <a:lnTo>
                      <a:pt x="12" y="227"/>
                    </a:lnTo>
                    <a:lnTo>
                      <a:pt x="4" y="200"/>
                    </a:lnTo>
                    <a:lnTo>
                      <a:pt x="0" y="169"/>
                    </a:lnTo>
                    <a:lnTo>
                      <a:pt x="6" y="132"/>
                    </a:lnTo>
                    <a:lnTo>
                      <a:pt x="24" y="95"/>
                    </a:lnTo>
                    <a:lnTo>
                      <a:pt x="57" y="59"/>
                    </a:lnTo>
                    <a:lnTo>
                      <a:pt x="59" y="57"/>
                    </a:lnTo>
                    <a:lnTo>
                      <a:pt x="66" y="53"/>
                    </a:lnTo>
                    <a:lnTo>
                      <a:pt x="76" y="47"/>
                    </a:lnTo>
                    <a:lnTo>
                      <a:pt x="90" y="41"/>
                    </a:lnTo>
                    <a:lnTo>
                      <a:pt x="103" y="37"/>
                    </a:lnTo>
                    <a:lnTo>
                      <a:pt x="119" y="35"/>
                    </a:lnTo>
                    <a:lnTo>
                      <a:pt x="134" y="37"/>
                    </a:lnTo>
                    <a:lnTo>
                      <a:pt x="148" y="43"/>
                    </a:lnTo>
                    <a:lnTo>
                      <a:pt x="150" y="39"/>
                    </a:lnTo>
                    <a:lnTo>
                      <a:pt x="157" y="30"/>
                    </a:lnTo>
                    <a:lnTo>
                      <a:pt x="171" y="18"/>
                    </a:lnTo>
                    <a:lnTo>
                      <a:pt x="186" y="8"/>
                    </a:lnTo>
                    <a:lnTo>
                      <a:pt x="206" y="0"/>
                    </a:lnTo>
                    <a:lnTo>
                      <a:pt x="229" y="0"/>
                    </a:lnTo>
                    <a:lnTo>
                      <a:pt x="252" y="8"/>
                    </a:lnTo>
                    <a:lnTo>
                      <a:pt x="279" y="31"/>
                    </a:lnTo>
                    <a:lnTo>
                      <a:pt x="303" y="64"/>
                    </a:lnTo>
                    <a:lnTo>
                      <a:pt x="322" y="103"/>
                    </a:lnTo>
                    <a:lnTo>
                      <a:pt x="332" y="146"/>
                    </a:lnTo>
                    <a:lnTo>
                      <a:pt x="334" y="188"/>
                    </a:lnTo>
                    <a:lnTo>
                      <a:pt x="324" y="231"/>
                    </a:lnTo>
                    <a:lnTo>
                      <a:pt x="305" y="270"/>
                    </a:lnTo>
                    <a:lnTo>
                      <a:pt x="274" y="303"/>
                    </a:lnTo>
                    <a:lnTo>
                      <a:pt x="227" y="330"/>
                    </a:lnTo>
                    <a:lnTo>
                      <a:pt x="179" y="345"/>
                    </a:lnTo>
                    <a:lnTo>
                      <a:pt x="136" y="345"/>
                    </a:lnTo>
                    <a:lnTo>
                      <a:pt x="103" y="336"/>
                    </a:lnTo>
                    <a:lnTo>
                      <a:pt x="78" y="322"/>
                    </a:lnTo>
                    <a:lnTo>
                      <a:pt x="59" y="303"/>
                    </a:lnTo>
                    <a:lnTo>
                      <a:pt x="45" y="285"/>
                    </a:lnTo>
                    <a:lnTo>
                      <a:pt x="37" y="274"/>
                    </a:lnTo>
                    <a:lnTo>
                      <a:pt x="35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2441" y="3499"/>
                <a:ext cx="163" cy="161"/>
              </a:xfrm>
              <a:custGeom>
                <a:avLst/>
                <a:gdLst/>
                <a:ahLst/>
                <a:cxnLst>
                  <a:cxn ang="0">
                    <a:pos x="163" y="80"/>
                  </a:cxn>
                  <a:cxn ang="0">
                    <a:pos x="161" y="95"/>
                  </a:cxn>
                  <a:cxn ang="0">
                    <a:pos x="157" y="111"/>
                  </a:cxn>
                  <a:cxn ang="0">
                    <a:pos x="149" y="124"/>
                  </a:cxn>
                  <a:cxn ang="0">
                    <a:pos x="139" y="138"/>
                  </a:cxn>
                  <a:cxn ang="0">
                    <a:pos x="126" y="147"/>
                  </a:cxn>
                  <a:cxn ang="0">
                    <a:pos x="112" y="155"/>
                  </a:cxn>
                  <a:cxn ang="0">
                    <a:pos x="97" y="159"/>
                  </a:cxn>
                  <a:cxn ang="0">
                    <a:pos x="81" y="161"/>
                  </a:cxn>
                  <a:cxn ang="0">
                    <a:pos x="66" y="159"/>
                  </a:cxn>
                  <a:cxn ang="0">
                    <a:pos x="50" y="155"/>
                  </a:cxn>
                  <a:cxn ang="0">
                    <a:pos x="37" y="147"/>
                  </a:cxn>
                  <a:cxn ang="0">
                    <a:pos x="23" y="138"/>
                  </a:cxn>
                  <a:cxn ang="0">
                    <a:pos x="14" y="124"/>
                  </a:cxn>
                  <a:cxn ang="0">
                    <a:pos x="6" y="111"/>
                  </a:cxn>
                  <a:cxn ang="0">
                    <a:pos x="2" y="95"/>
                  </a:cxn>
                  <a:cxn ang="0">
                    <a:pos x="0" y="80"/>
                  </a:cxn>
                  <a:cxn ang="0">
                    <a:pos x="2" y="64"/>
                  </a:cxn>
                  <a:cxn ang="0">
                    <a:pos x="6" y="49"/>
                  </a:cxn>
                  <a:cxn ang="0">
                    <a:pos x="14" y="35"/>
                  </a:cxn>
                  <a:cxn ang="0">
                    <a:pos x="23" y="23"/>
                  </a:cxn>
                  <a:cxn ang="0">
                    <a:pos x="37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6" y="14"/>
                  </a:cxn>
                  <a:cxn ang="0">
                    <a:pos x="139" y="23"/>
                  </a:cxn>
                  <a:cxn ang="0">
                    <a:pos x="149" y="35"/>
                  </a:cxn>
                  <a:cxn ang="0">
                    <a:pos x="157" y="49"/>
                  </a:cxn>
                  <a:cxn ang="0">
                    <a:pos x="161" y="64"/>
                  </a:cxn>
                  <a:cxn ang="0">
                    <a:pos x="163" y="80"/>
                  </a:cxn>
                </a:cxnLst>
                <a:rect l="0" t="0" r="r" b="b"/>
                <a:pathLst>
                  <a:path w="163" h="161">
                    <a:moveTo>
                      <a:pt x="163" y="80"/>
                    </a:moveTo>
                    <a:lnTo>
                      <a:pt x="161" y="95"/>
                    </a:lnTo>
                    <a:lnTo>
                      <a:pt x="157" y="111"/>
                    </a:lnTo>
                    <a:lnTo>
                      <a:pt x="149" y="124"/>
                    </a:lnTo>
                    <a:lnTo>
                      <a:pt x="139" y="138"/>
                    </a:lnTo>
                    <a:lnTo>
                      <a:pt x="126" y="147"/>
                    </a:lnTo>
                    <a:lnTo>
                      <a:pt x="112" y="155"/>
                    </a:lnTo>
                    <a:lnTo>
                      <a:pt x="97" y="159"/>
                    </a:lnTo>
                    <a:lnTo>
                      <a:pt x="81" y="161"/>
                    </a:lnTo>
                    <a:lnTo>
                      <a:pt x="66" y="159"/>
                    </a:lnTo>
                    <a:lnTo>
                      <a:pt x="50" y="155"/>
                    </a:lnTo>
                    <a:lnTo>
                      <a:pt x="37" y="147"/>
                    </a:lnTo>
                    <a:lnTo>
                      <a:pt x="23" y="138"/>
                    </a:lnTo>
                    <a:lnTo>
                      <a:pt x="14" y="124"/>
                    </a:lnTo>
                    <a:lnTo>
                      <a:pt x="6" y="111"/>
                    </a:lnTo>
                    <a:lnTo>
                      <a:pt x="2" y="95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7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6" y="14"/>
                    </a:lnTo>
                    <a:lnTo>
                      <a:pt x="139" y="23"/>
                    </a:lnTo>
                    <a:lnTo>
                      <a:pt x="149" y="35"/>
                    </a:lnTo>
                    <a:lnTo>
                      <a:pt x="157" y="49"/>
                    </a:lnTo>
                    <a:lnTo>
                      <a:pt x="161" y="64"/>
                    </a:lnTo>
                    <a:lnTo>
                      <a:pt x="163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2488" y="3532"/>
                <a:ext cx="85" cy="8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81" y="58"/>
                  </a:cxn>
                  <a:cxn ang="0">
                    <a:pos x="73" y="72"/>
                  </a:cxn>
                  <a:cxn ang="0">
                    <a:pos x="60" y="81"/>
                  </a:cxn>
                  <a:cxn ang="0">
                    <a:pos x="42" y="85"/>
                  </a:cxn>
                  <a:cxn ang="0">
                    <a:pos x="27" y="81"/>
                  </a:cxn>
                  <a:cxn ang="0">
                    <a:pos x="13" y="72"/>
                  </a:cxn>
                  <a:cxn ang="0">
                    <a:pos x="3" y="58"/>
                  </a:cxn>
                  <a:cxn ang="0">
                    <a:pos x="0" y="43"/>
                  </a:cxn>
                  <a:cxn ang="0">
                    <a:pos x="3" y="25"/>
                  </a:cxn>
                  <a:cxn ang="0">
                    <a:pos x="13" y="12"/>
                  </a:cxn>
                  <a:cxn ang="0">
                    <a:pos x="27" y="4"/>
                  </a:cxn>
                  <a:cxn ang="0">
                    <a:pos x="42" y="0"/>
                  </a:cxn>
                  <a:cxn ang="0">
                    <a:pos x="60" y="4"/>
                  </a:cxn>
                  <a:cxn ang="0">
                    <a:pos x="73" y="12"/>
                  </a:cxn>
                  <a:cxn ang="0">
                    <a:pos x="81" y="25"/>
                  </a:cxn>
                  <a:cxn ang="0">
                    <a:pos x="85" y="43"/>
                  </a:cxn>
                </a:cxnLst>
                <a:rect l="0" t="0" r="r" b="b"/>
                <a:pathLst>
                  <a:path w="85" h="85">
                    <a:moveTo>
                      <a:pt x="85" y="43"/>
                    </a:moveTo>
                    <a:lnTo>
                      <a:pt x="81" y="58"/>
                    </a:lnTo>
                    <a:lnTo>
                      <a:pt x="73" y="72"/>
                    </a:lnTo>
                    <a:lnTo>
                      <a:pt x="60" y="81"/>
                    </a:lnTo>
                    <a:lnTo>
                      <a:pt x="42" y="85"/>
                    </a:lnTo>
                    <a:lnTo>
                      <a:pt x="27" y="81"/>
                    </a:lnTo>
                    <a:lnTo>
                      <a:pt x="13" y="72"/>
                    </a:lnTo>
                    <a:lnTo>
                      <a:pt x="3" y="58"/>
                    </a:lnTo>
                    <a:lnTo>
                      <a:pt x="0" y="43"/>
                    </a:lnTo>
                    <a:lnTo>
                      <a:pt x="3" y="25"/>
                    </a:lnTo>
                    <a:lnTo>
                      <a:pt x="13" y="12"/>
                    </a:lnTo>
                    <a:lnTo>
                      <a:pt x="27" y="4"/>
                    </a:lnTo>
                    <a:lnTo>
                      <a:pt x="42" y="0"/>
                    </a:lnTo>
                    <a:lnTo>
                      <a:pt x="60" y="4"/>
                    </a:lnTo>
                    <a:lnTo>
                      <a:pt x="73" y="12"/>
                    </a:lnTo>
                    <a:lnTo>
                      <a:pt x="81" y="25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453" y="3772"/>
                <a:ext cx="162" cy="161"/>
              </a:xfrm>
              <a:custGeom>
                <a:avLst/>
                <a:gdLst/>
                <a:ahLst/>
                <a:cxnLst>
                  <a:cxn ang="0">
                    <a:pos x="162" y="80"/>
                  </a:cxn>
                  <a:cxn ang="0">
                    <a:pos x="160" y="97"/>
                  </a:cxn>
                  <a:cxn ang="0">
                    <a:pos x="157" y="113"/>
                  </a:cxn>
                  <a:cxn ang="0">
                    <a:pos x="149" y="126"/>
                  </a:cxn>
                  <a:cxn ang="0">
                    <a:pos x="139" y="138"/>
                  </a:cxn>
                  <a:cxn ang="0">
                    <a:pos x="126" y="148"/>
                  </a:cxn>
                  <a:cxn ang="0">
                    <a:pos x="112" y="155"/>
                  </a:cxn>
                  <a:cxn ang="0">
                    <a:pos x="96" y="159"/>
                  </a:cxn>
                  <a:cxn ang="0">
                    <a:pos x="81" y="161"/>
                  </a:cxn>
                  <a:cxn ang="0">
                    <a:pos x="66" y="159"/>
                  </a:cxn>
                  <a:cxn ang="0">
                    <a:pos x="50" y="155"/>
                  </a:cxn>
                  <a:cxn ang="0">
                    <a:pos x="36" y="148"/>
                  </a:cxn>
                  <a:cxn ang="0">
                    <a:pos x="23" y="138"/>
                  </a:cxn>
                  <a:cxn ang="0">
                    <a:pos x="13" y="126"/>
                  </a:cxn>
                  <a:cxn ang="0">
                    <a:pos x="5" y="113"/>
                  </a:cxn>
                  <a:cxn ang="0">
                    <a:pos x="2" y="97"/>
                  </a:cxn>
                  <a:cxn ang="0">
                    <a:pos x="0" y="80"/>
                  </a:cxn>
                  <a:cxn ang="0">
                    <a:pos x="2" y="64"/>
                  </a:cxn>
                  <a:cxn ang="0">
                    <a:pos x="5" y="49"/>
                  </a:cxn>
                  <a:cxn ang="0">
                    <a:pos x="13" y="35"/>
                  </a:cxn>
                  <a:cxn ang="0">
                    <a:pos x="23" y="24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1" y="0"/>
                  </a:cxn>
                  <a:cxn ang="0">
                    <a:pos x="96" y="2"/>
                  </a:cxn>
                  <a:cxn ang="0">
                    <a:pos x="112" y="6"/>
                  </a:cxn>
                  <a:cxn ang="0">
                    <a:pos x="126" y="14"/>
                  </a:cxn>
                  <a:cxn ang="0">
                    <a:pos x="139" y="24"/>
                  </a:cxn>
                  <a:cxn ang="0">
                    <a:pos x="149" y="35"/>
                  </a:cxn>
                  <a:cxn ang="0">
                    <a:pos x="157" y="49"/>
                  </a:cxn>
                  <a:cxn ang="0">
                    <a:pos x="160" y="64"/>
                  </a:cxn>
                  <a:cxn ang="0">
                    <a:pos x="162" y="80"/>
                  </a:cxn>
                </a:cxnLst>
                <a:rect l="0" t="0" r="r" b="b"/>
                <a:pathLst>
                  <a:path w="162" h="161">
                    <a:moveTo>
                      <a:pt x="162" y="80"/>
                    </a:moveTo>
                    <a:lnTo>
                      <a:pt x="160" y="97"/>
                    </a:lnTo>
                    <a:lnTo>
                      <a:pt x="157" y="113"/>
                    </a:lnTo>
                    <a:lnTo>
                      <a:pt x="149" y="126"/>
                    </a:lnTo>
                    <a:lnTo>
                      <a:pt x="139" y="138"/>
                    </a:lnTo>
                    <a:lnTo>
                      <a:pt x="126" y="148"/>
                    </a:lnTo>
                    <a:lnTo>
                      <a:pt x="112" y="155"/>
                    </a:lnTo>
                    <a:lnTo>
                      <a:pt x="96" y="159"/>
                    </a:lnTo>
                    <a:lnTo>
                      <a:pt x="81" y="161"/>
                    </a:lnTo>
                    <a:lnTo>
                      <a:pt x="66" y="159"/>
                    </a:lnTo>
                    <a:lnTo>
                      <a:pt x="50" y="155"/>
                    </a:lnTo>
                    <a:lnTo>
                      <a:pt x="36" y="148"/>
                    </a:lnTo>
                    <a:lnTo>
                      <a:pt x="23" y="138"/>
                    </a:lnTo>
                    <a:lnTo>
                      <a:pt x="13" y="126"/>
                    </a:lnTo>
                    <a:lnTo>
                      <a:pt x="5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5" y="49"/>
                    </a:lnTo>
                    <a:lnTo>
                      <a:pt x="13" y="35"/>
                    </a:lnTo>
                    <a:lnTo>
                      <a:pt x="23" y="24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1" y="0"/>
                    </a:lnTo>
                    <a:lnTo>
                      <a:pt x="96" y="2"/>
                    </a:lnTo>
                    <a:lnTo>
                      <a:pt x="112" y="6"/>
                    </a:lnTo>
                    <a:lnTo>
                      <a:pt x="126" y="14"/>
                    </a:lnTo>
                    <a:lnTo>
                      <a:pt x="139" y="24"/>
                    </a:lnTo>
                    <a:lnTo>
                      <a:pt x="149" y="35"/>
                    </a:lnTo>
                    <a:lnTo>
                      <a:pt x="157" y="49"/>
                    </a:lnTo>
                    <a:lnTo>
                      <a:pt x="160" y="64"/>
                    </a:lnTo>
                    <a:lnTo>
                      <a:pt x="162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499" y="3805"/>
                <a:ext cx="85" cy="86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81" y="58"/>
                  </a:cxn>
                  <a:cxn ang="0">
                    <a:pos x="74" y="72"/>
                  </a:cxn>
                  <a:cxn ang="0">
                    <a:pos x="60" y="82"/>
                  </a:cxn>
                  <a:cxn ang="0">
                    <a:pos x="43" y="86"/>
                  </a:cxn>
                  <a:cxn ang="0">
                    <a:pos x="27" y="82"/>
                  </a:cxn>
                  <a:cxn ang="0">
                    <a:pos x="14" y="72"/>
                  </a:cxn>
                  <a:cxn ang="0">
                    <a:pos x="4" y="58"/>
                  </a:cxn>
                  <a:cxn ang="0">
                    <a:pos x="0" y="43"/>
                  </a:cxn>
                  <a:cxn ang="0">
                    <a:pos x="4" y="25"/>
                  </a:cxn>
                  <a:cxn ang="0">
                    <a:pos x="14" y="12"/>
                  </a:cxn>
                  <a:cxn ang="0">
                    <a:pos x="27" y="4"/>
                  </a:cxn>
                  <a:cxn ang="0">
                    <a:pos x="43" y="0"/>
                  </a:cxn>
                  <a:cxn ang="0">
                    <a:pos x="60" y="4"/>
                  </a:cxn>
                  <a:cxn ang="0">
                    <a:pos x="74" y="12"/>
                  </a:cxn>
                  <a:cxn ang="0">
                    <a:pos x="81" y="25"/>
                  </a:cxn>
                  <a:cxn ang="0">
                    <a:pos x="85" y="43"/>
                  </a:cxn>
                </a:cxnLst>
                <a:rect l="0" t="0" r="r" b="b"/>
                <a:pathLst>
                  <a:path w="85" h="86">
                    <a:moveTo>
                      <a:pt x="85" y="43"/>
                    </a:moveTo>
                    <a:lnTo>
                      <a:pt x="81" y="58"/>
                    </a:lnTo>
                    <a:lnTo>
                      <a:pt x="74" y="72"/>
                    </a:lnTo>
                    <a:lnTo>
                      <a:pt x="60" y="82"/>
                    </a:lnTo>
                    <a:lnTo>
                      <a:pt x="43" y="86"/>
                    </a:lnTo>
                    <a:lnTo>
                      <a:pt x="27" y="82"/>
                    </a:lnTo>
                    <a:lnTo>
                      <a:pt x="14" y="72"/>
                    </a:lnTo>
                    <a:lnTo>
                      <a:pt x="4" y="58"/>
                    </a:lnTo>
                    <a:lnTo>
                      <a:pt x="0" y="43"/>
                    </a:lnTo>
                    <a:lnTo>
                      <a:pt x="4" y="25"/>
                    </a:lnTo>
                    <a:lnTo>
                      <a:pt x="14" y="12"/>
                    </a:lnTo>
                    <a:lnTo>
                      <a:pt x="27" y="4"/>
                    </a:lnTo>
                    <a:lnTo>
                      <a:pt x="43" y="0"/>
                    </a:lnTo>
                    <a:lnTo>
                      <a:pt x="60" y="4"/>
                    </a:lnTo>
                    <a:lnTo>
                      <a:pt x="74" y="12"/>
                    </a:lnTo>
                    <a:lnTo>
                      <a:pt x="81" y="25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2945" y="3439"/>
                <a:ext cx="172" cy="178"/>
              </a:xfrm>
              <a:custGeom>
                <a:avLst/>
                <a:gdLst/>
                <a:ahLst/>
                <a:cxnLst>
                  <a:cxn ang="0">
                    <a:pos x="60" y="165"/>
                  </a:cxn>
                  <a:cxn ang="0">
                    <a:pos x="56" y="161"/>
                  </a:cxn>
                  <a:cxn ang="0">
                    <a:pos x="44" y="151"/>
                  </a:cxn>
                  <a:cxn ang="0">
                    <a:pos x="31" y="134"/>
                  </a:cxn>
                  <a:cxn ang="0">
                    <a:pos x="17" y="114"/>
                  </a:cxn>
                  <a:cxn ang="0">
                    <a:pos x="5" y="91"/>
                  </a:cxn>
                  <a:cxn ang="0">
                    <a:pos x="0" y="68"/>
                  </a:cxn>
                  <a:cxn ang="0">
                    <a:pos x="2" y="43"/>
                  </a:cxn>
                  <a:cxn ang="0">
                    <a:pos x="15" y="19"/>
                  </a:cxn>
                  <a:cxn ang="0">
                    <a:pos x="17" y="18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2"/>
                  </a:cxn>
                  <a:cxn ang="0">
                    <a:pos x="58" y="0"/>
                  </a:cxn>
                  <a:cxn ang="0">
                    <a:pos x="71" y="2"/>
                  </a:cxn>
                  <a:cxn ang="0">
                    <a:pos x="81" y="10"/>
                  </a:cxn>
                  <a:cxn ang="0">
                    <a:pos x="91" y="25"/>
                  </a:cxn>
                  <a:cxn ang="0">
                    <a:pos x="96" y="35"/>
                  </a:cxn>
                  <a:cxn ang="0">
                    <a:pos x="104" y="54"/>
                  </a:cxn>
                  <a:cxn ang="0">
                    <a:pos x="102" y="78"/>
                  </a:cxn>
                  <a:cxn ang="0">
                    <a:pos x="83" y="91"/>
                  </a:cxn>
                  <a:cxn ang="0">
                    <a:pos x="85" y="93"/>
                  </a:cxn>
                  <a:cxn ang="0">
                    <a:pos x="89" y="99"/>
                  </a:cxn>
                  <a:cxn ang="0">
                    <a:pos x="94" y="107"/>
                  </a:cxn>
                  <a:cxn ang="0">
                    <a:pos x="104" y="114"/>
                  </a:cxn>
                  <a:cxn ang="0">
                    <a:pos x="116" y="124"/>
                  </a:cxn>
                  <a:cxn ang="0">
                    <a:pos x="127" y="130"/>
                  </a:cxn>
                  <a:cxn ang="0">
                    <a:pos x="143" y="136"/>
                  </a:cxn>
                  <a:cxn ang="0">
                    <a:pos x="158" y="136"/>
                  </a:cxn>
                  <a:cxn ang="0">
                    <a:pos x="170" y="138"/>
                  </a:cxn>
                  <a:cxn ang="0">
                    <a:pos x="172" y="145"/>
                  </a:cxn>
                  <a:cxn ang="0">
                    <a:pos x="164" y="155"/>
                  </a:cxn>
                  <a:cxn ang="0">
                    <a:pos x="151" y="165"/>
                  </a:cxn>
                  <a:cxn ang="0">
                    <a:pos x="131" y="174"/>
                  </a:cxn>
                  <a:cxn ang="0">
                    <a:pos x="110" y="178"/>
                  </a:cxn>
                  <a:cxn ang="0">
                    <a:pos x="85" y="176"/>
                  </a:cxn>
                  <a:cxn ang="0">
                    <a:pos x="60" y="165"/>
                  </a:cxn>
                </a:cxnLst>
                <a:rect l="0" t="0" r="r" b="b"/>
                <a:pathLst>
                  <a:path w="172" h="178">
                    <a:moveTo>
                      <a:pt x="60" y="165"/>
                    </a:moveTo>
                    <a:lnTo>
                      <a:pt x="56" y="161"/>
                    </a:lnTo>
                    <a:lnTo>
                      <a:pt x="44" y="151"/>
                    </a:lnTo>
                    <a:lnTo>
                      <a:pt x="31" y="134"/>
                    </a:lnTo>
                    <a:lnTo>
                      <a:pt x="17" y="114"/>
                    </a:lnTo>
                    <a:lnTo>
                      <a:pt x="5" y="91"/>
                    </a:lnTo>
                    <a:lnTo>
                      <a:pt x="0" y="68"/>
                    </a:lnTo>
                    <a:lnTo>
                      <a:pt x="2" y="43"/>
                    </a:lnTo>
                    <a:lnTo>
                      <a:pt x="15" y="19"/>
                    </a:lnTo>
                    <a:lnTo>
                      <a:pt x="17" y="18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71" y="2"/>
                    </a:lnTo>
                    <a:lnTo>
                      <a:pt x="81" y="10"/>
                    </a:lnTo>
                    <a:lnTo>
                      <a:pt x="91" y="25"/>
                    </a:lnTo>
                    <a:lnTo>
                      <a:pt x="96" y="35"/>
                    </a:lnTo>
                    <a:lnTo>
                      <a:pt x="104" y="54"/>
                    </a:lnTo>
                    <a:lnTo>
                      <a:pt x="102" y="78"/>
                    </a:lnTo>
                    <a:lnTo>
                      <a:pt x="83" y="91"/>
                    </a:lnTo>
                    <a:lnTo>
                      <a:pt x="85" y="93"/>
                    </a:lnTo>
                    <a:lnTo>
                      <a:pt x="89" y="99"/>
                    </a:lnTo>
                    <a:lnTo>
                      <a:pt x="94" y="107"/>
                    </a:lnTo>
                    <a:lnTo>
                      <a:pt x="104" y="114"/>
                    </a:lnTo>
                    <a:lnTo>
                      <a:pt x="116" y="124"/>
                    </a:lnTo>
                    <a:lnTo>
                      <a:pt x="127" y="130"/>
                    </a:lnTo>
                    <a:lnTo>
                      <a:pt x="143" y="136"/>
                    </a:lnTo>
                    <a:lnTo>
                      <a:pt x="158" y="136"/>
                    </a:lnTo>
                    <a:lnTo>
                      <a:pt x="170" y="138"/>
                    </a:lnTo>
                    <a:lnTo>
                      <a:pt x="172" y="145"/>
                    </a:lnTo>
                    <a:lnTo>
                      <a:pt x="164" y="155"/>
                    </a:lnTo>
                    <a:lnTo>
                      <a:pt x="151" y="165"/>
                    </a:lnTo>
                    <a:lnTo>
                      <a:pt x="131" y="174"/>
                    </a:lnTo>
                    <a:lnTo>
                      <a:pt x="110" y="178"/>
                    </a:lnTo>
                    <a:lnTo>
                      <a:pt x="85" y="176"/>
                    </a:lnTo>
                    <a:lnTo>
                      <a:pt x="60" y="165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3061" y="3393"/>
                <a:ext cx="102" cy="15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34"/>
                  </a:cxn>
                  <a:cxn ang="0">
                    <a:pos x="19" y="56"/>
                  </a:cxn>
                  <a:cxn ang="0">
                    <a:pos x="31" y="85"/>
                  </a:cxn>
                  <a:cxn ang="0">
                    <a:pos x="29" y="112"/>
                  </a:cxn>
                  <a:cxn ang="0">
                    <a:pos x="25" y="124"/>
                  </a:cxn>
                  <a:cxn ang="0">
                    <a:pos x="27" y="133"/>
                  </a:cxn>
                  <a:cxn ang="0">
                    <a:pos x="31" y="141"/>
                  </a:cxn>
                  <a:cxn ang="0">
                    <a:pos x="39" y="149"/>
                  </a:cxn>
                  <a:cxn ang="0">
                    <a:pos x="48" y="153"/>
                  </a:cxn>
                  <a:cxn ang="0">
                    <a:pos x="60" y="155"/>
                  </a:cxn>
                  <a:cxn ang="0">
                    <a:pos x="71" y="155"/>
                  </a:cxn>
                  <a:cxn ang="0">
                    <a:pos x="85" y="151"/>
                  </a:cxn>
                  <a:cxn ang="0">
                    <a:pos x="97" y="143"/>
                  </a:cxn>
                  <a:cxn ang="0">
                    <a:pos x="100" y="131"/>
                  </a:cxn>
                  <a:cxn ang="0">
                    <a:pos x="102" y="116"/>
                  </a:cxn>
                  <a:cxn ang="0">
                    <a:pos x="99" y="96"/>
                  </a:cxn>
                  <a:cxn ang="0">
                    <a:pos x="91" y="77"/>
                  </a:cxn>
                  <a:cxn ang="0">
                    <a:pos x="83" y="58"/>
                  </a:cxn>
                  <a:cxn ang="0">
                    <a:pos x="73" y="40"/>
                  </a:cxn>
                  <a:cxn ang="0">
                    <a:pos x="62" y="23"/>
                  </a:cxn>
                  <a:cxn ang="0">
                    <a:pos x="52" y="11"/>
                  </a:cxn>
                  <a:cxn ang="0">
                    <a:pos x="42" y="3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1" y="9"/>
                  </a:cxn>
                  <a:cxn ang="0">
                    <a:pos x="6" y="17"/>
                  </a:cxn>
                  <a:cxn ang="0">
                    <a:pos x="0" y="25"/>
                  </a:cxn>
                </a:cxnLst>
                <a:rect l="0" t="0" r="r" b="b"/>
                <a:pathLst>
                  <a:path w="102" h="155">
                    <a:moveTo>
                      <a:pt x="0" y="25"/>
                    </a:moveTo>
                    <a:lnTo>
                      <a:pt x="6" y="34"/>
                    </a:lnTo>
                    <a:lnTo>
                      <a:pt x="19" y="56"/>
                    </a:lnTo>
                    <a:lnTo>
                      <a:pt x="31" y="85"/>
                    </a:lnTo>
                    <a:lnTo>
                      <a:pt x="29" y="112"/>
                    </a:lnTo>
                    <a:lnTo>
                      <a:pt x="25" y="124"/>
                    </a:lnTo>
                    <a:lnTo>
                      <a:pt x="27" y="133"/>
                    </a:lnTo>
                    <a:lnTo>
                      <a:pt x="31" y="141"/>
                    </a:lnTo>
                    <a:lnTo>
                      <a:pt x="39" y="149"/>
                    </a:lnTo>
                    <a:lnTo>
                      <a:pt x="48" y="153"/>
                    </a:lnTo>
                    <a:lnTo>
                      <a:pt x="60" y="155"/>
                    </a:lnTo>
                    <a:lnTo>
                      <a:pt x="71" y="155"/>
                    </a:lnTo>
                    <a:lnTo>
                      <a:pt x="85" y="151"/>
                    </a:lnTo>
                    <a:lnTo>
                      <a:pt x="97" y="143"/>
                    </a:lnTo>
                    <a:lnTo>
                      <a:pt x="100" y="131"/>
                    </a:lnTo>
                    <a:lnTo>
                      <a:pt x="102" y="116"/>
                    </a:lnTo>
                    <a:lnTo>
                      <a:pt x="99" y="96"/>
                    </a:lnTo>
                    <a:lnTo>
                      <a:pt x="91" y="77"/>
                    </a:lnTo>
                    <a:lnTo>
                      <a:pt x="83" y="58"/>
                    </a:lnTo>
                    <a:lnTo>
                      <a:pt x="73" y="40"/>
                    </a:lnTo>
                    <a:lnTo>
                      <a:pt x="62" y="23"/>
                    </a:lnTo>
                    <a:lnTo>
                      <a:pt x="52" y="11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1" y="9"/>
                    </a:lnTo>
                    <a:lnTo>
                      <a:pt x="6" y="1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1337" y="1438"/>
                <a:ext cx="2359" cy="1160"/>
              </a:xfrm>
              <a:custGeom>
                <a:avLst/>
                <a:gdLst/>
                <a:ahLst/>
                <a:cxnLst>
                  <a:cxn ang="0">
                    <a:pos x="54" y="1160"/>
                  </a:cxn>
                  <a:cxn ang="0">
                    <a:pos x="43" y="1121"/>
                  </a:cxn>
                  <a:cxn ang="0">
                    <a:pos x="18" y="1017"/>
                  </a:cxn>
                  <a:cxn ang="0">
                    <a:pos x="0" y="871"/>
                  </a:cxn>
                  <a:cxn ang="0">
                    <a:pos x="10" y="707"/>
                  </a:cxn>
                  <a:cxn ang="0">
                    <a:pos x="62" y="542"/>
                  </a:cxn>
                  <a:cxn ang="0">
                    <a:pos x="176" y="401"/>
                  </a:cxn>
                  <a:cxn ang="0">
                    <a:pos x="372" y="306"/>
                  </a:cxn>
                  <a:cxn ang="0">
                    <a:pos x="668" y="279"/>
                  </a:cxn>
                  <a:cxn ang="0">
                    <a:pos x="676" y="273"/>
                  </a:cxn>
                  <a:cxn ang="0">
                    <a:pos x="697" y="257"/>
                  </a:cxn>
                  <a:cxn ang="0">
                    <a:pos x="732" y="234"/>
                  </a:cxn>
                  <a:cxn ang="0">
                    <a:pos x="781" y="205"/>
                  </a:cxn>
                  <a:cxn ang="0">
                    <a:pos x="841" y="172"/>
                  </a:cxn>
                  <a:cxn ang="0">
                    <a:pos x="908" y="137"/>
                  </a:cxn>
                  <a:cxn ang="0">
                    <a:pos x="988" y="102"/>
                  </a:cxn>
                  <a:cxn ang="0">
                    <a:pos x="1075" y="69"/>
                  </a:cxn>
                  <a:cxn ang="0">
                    <a:pos x="1170" y="40"/>
                  </a:cxn>
                  <a:cxn ang="0">
                    <a:pos x="1271" y="17"/>
                  </a:cxn>
                  <a:cxn ang="0">
                    <a:pos x="1377" y="3"/>
                  </a:cxn>
                  <a:cxn ang="0">
                    <a:pos x="1487" y="0"/>
                  </a:cxn>
                  <a:cxn ang="0">
                    <a:pos x="1602" y="9"/>
                  </a:cxn>
                  <a:cxn ang="0">
                    <a:pos x="1718" y="31"/>
                  </a:cxn>
                  <a:cxn ang="0">
                    <a:pos x="1836" y="69"/>
                  </a:cxn>
                  <a:cxn ang="0">
                    <a:pos x="1954" y="127"/>
                  </a:cxn>
                  <a:cxn ang="0">
                    <a:pos x="1972" y="137"/>
                  </a:cxn>
                  <a:cxn ang="0">
                    <a:pos x="2016" y="170"/>
                  </a:cxn>
                  <a:cxn ang="0">
                    <a:pos x="2080" y="222"/>
                  </a:cxn>
                  <a:cxn ang="0">
                    <a:pos x="2152" y="298"/>
                  </a:cxn>
                  <a:cxn ang="0">
                    <a:pos x="2225" y="395"/>
                  </a:cxn>
                  <a:cxn ang="0">
                    <a:pos x="2291" y="515"/>
                  </a:cxn>
                  <a:cxn ang="0">
                    <a:pos x="2338" y="654"/>
                  </a:cxn>
                  <a:cxn ang="0">
                    <a:pos x="2359" y="819"/>
                  </a:cxn>
                  <a:cxn ang="0">
                    <a:pos x="2332" y="823"/>
                  </a:cxn>
                  <a:cxn ang="0">
                    <a:pos x="2258" y="835"/>
                  </a:cxn>
                  <a:cxn ang="0">
                    <a:pos x="2148" y="852"/>
                  </a:cxn>
                  <a:cxn ang="0">
                    <a:pos x="2007" y="871"/>
                  </a:cxn>
                  <a:cxn ang="0">
                    <a:pos x="1846" y="895"/>
                  </a:cxn>
                  <a:cxn ang="0">
                    <a:pos x="1675" y="918"/>
                  </a:cxn>
                  <a:cxn ang="0">
                    <a:pos x="1505" y="939"/>
                  </a:cxn>
                  <a:cxn ang="0">
                    <a:pos x="1340" y="959"/>
                  </a:cxn>
                </a:cxnLst>
                <a:rect l="0" t="0" r="r" b="b"/>
                <a:pathLst>
                  <a:path w="2359" h="1160">
                    <a:moveTo>
                      <a:pt x="1340" y="959"/>
                    </a:moveTo>
                    <a:lnTo>
                      <a:pt x="54" y="1160"/>
                    </a:lnTo>
                    <a:lnTo>
                      <a:pt x="50" y="1151"/>
                    </a:lnTo>
                    <a:lnTo>
                      <a:pt x="43" y="1121"/>
                    </a:lnTo>
                    <a:lnTo>
                      <a:pt x="31" y="1075"/>
                    </a:lnTo>
                    <a:lnTo>
                      <a:pt x="18" y="1017"/>
                    </a:lnTo>
                    <a:lnTo>
                      <a:pt x="8" y="949"/>
                    </a:lnTo>
                    <a:lnTo>
                      <a:pt x="0" y="871"/>
                    </a:lnTo>
                    <a:lnTo>
                      <a:pt x="0" y="790"/>
                    </a:lnTo>
                    <a:lnTo>
                      <a:pt x="10" y="707"/>
                    </a:lnTo>
                    <a:lnTo>
                      <a:pt x="29" y="623"/>
                    </a:lnTo>
                    <a:lnTo>
                      <a:pt x="62" y="542"/>
                    </a:lnTo>
                    <a:lnTo>
                      <a:pt x="111" y="468"/>
                    </a:lnTo>
                    <a:lnTo>
                      <a:pt x="176" y="401"/>
                    </a:lnTo>
                    <a:lnTo>
                      <a:pt x="264" y="346"/>
                    </a:lnTo>
                    <a:lnTo>
                      <a:pt x="372" y="306"/>
                    </a:lnTo>
                    <a:lnTo>
                      <a:pt x="508" y="282"/>
                    </a:lnTo>
                    <a:lnTo>
                      <a:pt x="668" y="279"/>
                    </a:lnTo>
                    <a:lnTo>
                      <a:pt x="670" y="277"/>
                    </a:lnTo>
                    <a:lnTo>
                      <a:pt x="676" y="273"/>
                    </a:lnTo>
                    <a:lnTo>
                      <a:pt x="686" y="267"/>
                    </a:lnTo>
                    <a:lnTo>
                      <a:pt x="697" y="257"/>
                    </a:lnTo>
                    <a:lnTo>
                      <a:pt x="713" y="246"/>
                    </a:lnTo>
                    <a:lnTo>
                      <a:pt x="732" y="234"/>
                    </a:lnTo>
                    <a:lnTo>
                      <a:pt x="755" y="220"/>
                    </a:lnTo>
                    <a:lnTo>
                      <a:pt x="781" y="205"/>
                    </a:lnTo>
                    <a:lnTo>
                      <a:pt x="810" y="188"/>
                    </a:lnTo>
                    <a:lnTo>
                      <a:pt x="841" y="172"/>
                    </a:lnTo>
                    <a:lnTo>
                      <a:pt x="874" y="155"/>
                    </a:lnTo>
                    <a:lnTo>
                      <a:pt x="908" y="137"/>
                    </a:lnTo>
                    <a:lnTo>
                      <a:pt x="947" y="118"/>
                    </a:lnTo>
                    <a:lnTo>
                      <a:pt x="988" y="102"/>
                    </a:lnTo>
                    <a:lnTo>
                      <a:pt x="1030" y="85"/>
                    </a:lnTo>
                    <a:lnTo>
                      <a:pt x="1075" y="69"/>
                    </a:lnTo>
                    <a:lnTo>
                      <a:pt x="1121" y="54"/>
                    </a:lnTo>
                    <a:lnTo>
                      <a:pt x="1170" y="40"/>
                    </a:lnTo>
                    <a:lnTo>
                      <a:pt x="1220" y="29"/>
                    </a:lnTo>
                    <a:lnTo>
                      <a:pt x="1271" y="17"/>
                    </a:lnTo>
                    <a:lnTo>
                      <a:pt x="1323" y="9"/>
                    </a:lnTo>
                    <a:lnTo>
                      <a:pt x="1377" y="3"/>
                    </a:lnTo>
                    <a:lnTo>
                      <a:pt x="1431" y="0"/>
                    </a:lnTo>
                    <a:lnTo>
                      <a:pt x="1487" y="0"/>
                    </a:lnTo>
                    <a:lnTo>
                      <a:pt x="1544" y="2"/>
                    </a:lnTo>
                    <a:lnTo>
                      <a:pt x="1602" y="9"/>
                    </a:lnTo>
                    <a:lnTo>
                      <a:pt x="1660" y="17"/>
                    </a:lnTo>
                    <a:lnTo>
                      <a:pt x="1718" y="31"/>
                    </a:lnTo>
                    <a:lnTo>
                      <a:pt x="1778" y="48"/>
                    </a:lnTo>
                    <a:lnTo>
                      <a:pt x="1836" y="69"/>
                    </a:lnTo>
                    <a:lnTo>
                      <a:pt x="1896" y="96"/>
                    </a:lnTo>
                    <a:lnTo>
                      <a:pt x="1954" y="127"/>
                    </a:lnTo>
                    <a:lnTo>
                      <a:pt x="1958" y="129"/>
                    </a:lnTo>
                    <a:lnTo>
                      <a:pt x="1972" y="137"/>
                    </a:lnTo>
                    <a:lnTo>
                      <a:pt x="1991" y="151"/>
                    </a:lnTo>
                    <a:lnTo>
                      <a:pt x="2016" y="170"/>
                    </a:lnTo>
                    <a:lnTo>
                      <a:pt x="2045" y="193"/>
                    </a:lnTo>
                    <a:lnTo>
                      <a:pt x="2080" y="222"/>
                    </a:lnTo>
                    <a:lnTo>
                      <a:pt x="2115" y="257"/>
                    </a:lnTo>
                    <a:lnTo>
                      <a:pt x="2152" y="298"/>
                    </a:lnTo>
                    <a:lnTo>
                      <a:pt x="2191" y="344"/>
                    </a:lnTo>
                    <a:lnTo>
                      <a:pt x="2225" y="395"/>
                    </a:lnTo>
                    <a:lnTo>
                      <a:pt x="2260" y="451"/>
                    </a:lnTo>
                    <a:lnTo>
                      <a:pt x="2291" y="515"/>
                    </a:lnTo>
                    <a:lnTo>
                      <a:pt x="2316" y="583"/>
                    </a:lnTo>
                    <a:lnTo>
                      <a:pt x="2338" y="654"/>
                    </a:lnTo>
                    <a:lnTo>
                      <a:pt x="2353" y="734"/>
                    </a:lnTo>
                    <a:lnTo>
                      <a:pt x="2359" y="819"/>
                    </a:lnTo>
                    <a:lnTo>
                      <a:pt x="2351" y="821"/>
                    </a:lnTo>
                    <a:lnTo>
                      <a:pt x="2332" y="823"/>
                    </a:lnTo>
                    <a:lnTo>
                      <a:pt x="2301" y="829"/>
                    </a:lnTo>
                    <a:lnTo>
                      <a:pt x="2258" y="835"/>
                    </a:lnTo>
                    <a:lnTo>
                      <a:pt x="2208" y="842"/>
                    </a:lnTo>
                    <a:lnTo>
                      <a:pt x="2148" y="852"/>
                    </a:lnTo>
                    <a:lnTo>
                      <a:pt x="2080" y="862"/>
                    </a:lnTo>
                    <a:lnTo>
                      <a:pt x="2007" y="871"/>
                    </a:lnTo>
                    <a:lnTo>
                      <a:pt x="1929" y="883"/>
                    </a:lnTo>
                    <a:lnTo>
                      <a:pt x="1846" y="895"/>
                    </a:lnTo>
                    <a:lnTo>
                      <a:pt x="1763" y="906"/>
                    </a:lnTo>
                    <a:lnTo>
                      <a:pt x="1675" y="918"/>
                    </a:lnTo>
                    <a:lnTo>
                      <a:pt x="1590" y="930"/>
                    </a:lnTo>
                    <a:lnTo>
                      <a:pt x="1505" y="939"/>
                    </a:lnTo>
                    <a:lnTo>
                      <a:pt x="1422" y="949"/>
                    </a:lnTo>
                    <a:lnTo>
                      <a:pt x="1340" y="9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1571" y="2658"/>
                <a:ext cx="258" cy="281"/>
              </a:xfrm>
              <a:custGeom>
                <a:avLst/>
                <a:gdLst/>
                <a:ahLst/>
                <a:cxnLst>
                  <a:cxn ang="0">
                    <a:pos x="235" y="45"/>
                  </a:cxn>
                  <a:cxn ang="0">
                    <a:pos x="227" y="39"/>
                  </a:cxn>
                  <a:cxn ang="0">
                    <a:pos x="210" y="27"/>
                  </a:cxn>
                  <a:cxn ang="0">
                    <a:pos x="183" y="14"/>
                  </a:cxn>
                  <a:cxn ang="0">
                    <a:pos x="148" y="4"/>
                  </a:cxn>
                  <a:cxn ang="0">
                    <a:pos x="111" y="0"/>
                  </a:cxn>
                  <a:cxn ang="0">
                    <a:pos x="74" y="12"/>
                  </a:cxn>
                  <a:cxn ang="0">
                    <a:pos x="41" y="39"/>
                  </a:cxn>
                  <a:cxn ang="0">
                    <a:pos x="12" y="89"/>
                  </a:cxn>
                  <a:cxn ang="0">
                    <a:pos x="0" y="140"/>
                  </a:cxn>
                  <a:cxn ang="0">
                    <a:pos x="6" y="184"/>
                  </a:cxn>
                  <a:cxn ang="0">
                    <a:pos x="26" y="223"/>
                  </a:cxn>
                  <a:cxn ang="0">
                    <a:pos x="57" y="252"/>
                  </a:cxn>
                  <a:cxn ang="0">
                    <a:pos x="93" y="273"/>
                  </a:cxn>
                  <a:cxn ang="0">
                    <a:pos x="136" y="281"/>
                  </a:cxn>
                  <a:cxn ang="0">
                    <a:pos x="179" y="275"/>
                  </a:cxn>
                  <a:cxn ang="0">
                    <a:pos x="221" y="256"/>
                  </a:cxn>
                  <a:cxn ang="0">
                    <a:pos x="225" y="250"/>
                  </a:cxn>
                  <a:cxn ang="0">
                    <a:pos x="233" y="231"/>
                  </a:cxn>
                  <a:cxn ang="0">
                    <a:pos x="243" y="206"/>
                  </a:cxn>
                  <a:cxn ang="0">
                    <a:pos x="252" y="173"/>
                  </a:cxn>
                  <a:cxn ang="0">
                    <a:pos x="258" y="138"/>
                  </a:cxn>
                  <a:cxn ang="0">
                    <a:pos x="258" y="103"/>
                  </a:cxn>
                  <a:cxn ang="0">
                    <a:pos x="252" y="72"/>
                  </a:cxn>
                  <a:cxn ang="0">
                    <a:pos x="235" y="45"/>
                  </a:cxn>
                </a:cxnLst>
                <a:rect l="0" t="0" r="r" b="b"/>
                <a:pathLst>
                  <a:path w="258" h="281">
                    <a:moveTo>
                      <a:pt x="235" y="45"/>
                    </a:moveTo>
                    <a:lnTo>
                      <a:pt x="227" y="39"/>
                    </a:lnTo>
                    <a:lnTo>
                      <a:pt x="210" y="27"/>
                    </a:lnTo>
                    <a:lnTo>
                      <a:pt x="183" y="14"/>
                    </a:lnTo>
                    <a:lnTo>
                      <a:pt x="148" y="4"/>
                    </a:lnTo>
                    <a:lnTo>
                      <a:pt x="111" y="0"/>
                    </a:lnTo>
                    <a:lnTo>
                      <a:pt x="74" y="12"/>
                    </a:lnTo>
                    <a:lnTo>
                      <a:pt x="41" y="39"/>
                    </a:lnTo>
                    <a:lnTo>
                      <a:pt x="12" y="89"/>
                    </a:lnTo>
                    <a:lnTo>
                      <a:pt x="0" y="140"/>
                    </a:lnTo>
                    <a:lnTo>
                      <a:pt x="6" y="184"/>
                    </a:lnTo>
                    <a:lnTo>
                      <a:pt x="26" y="223"/>
                    </a:lnTo>
                    <a:lnTo>
                      <a:pt x="57" y="252"/>
                    </a:lnTo>
                    <a:lnTo>
                      <a:pt x="93" y="273"/>
                    </a:lnTo>
                    <a:lnTo>
                      <a:pt x="136" y="281"/>
                    </a:lnTo>
                    <a:lnTo>
                      <a:pt x="179" y="275"/>
                    </a:lnTo>
                    <a:lnTo>
                      <a:pt x="221" y="256"/>
                    </a:lnTo>
                    <a:lnTo>
                      <a:pt x="225" y="250"/>
                    </a:lnTo>
                    <a:lnTo>
                      <a:pt x="233" y="231"/>
                    </a:lnTo>
                    <a:lnTo>
                      <a:pt x="243" y="206"/>
                    </a:lnTo>
                    <a:lnTo>
                      <a:pt x="252" y="173"/>
                    </a:lnTo>
                    <a:lnTo>
                      <a:pt x="258" y="138"/>
                    </a:lnTo>
                    <a:lnTo>
                      <a:pt x="258" y="103"/>
                    </a:lnTo>
                    <a:lnTo>
                      <a:pt x="252" y="72"/>
                    </a:lnTo>
                    <a:lnTo>
                      <a:pt x="23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1639" y="2714"/>
                <a:ext cx="213" cy="177"/>
              </a:xfrm>
              <a:custGeom>
                <a:avLst/>
                <a:gdLst/>
                <a:ahLst/>
                <a:cxnLst>
                  <a:cxn ang="0">
                    <a:pos x="213" y="90"/>
                  </a:cxn>
                  <a:cxn ang="0">
                    <a:pos x="209" y="84"/>
                  </a:cxn>
                  <a:cxn ang="0">
                    <a:pos x="202" y="70"/>
                  </a:cxn>
                  <a:cxn ang="0">
                    <a:pos x="186" y="51"/>
                  </a:cxn>
                  <a:cxn ang="0">
                    <a:pos x="167" y="31"/>
                  </a:cxn>
                  <a:cxn ang="0">
                    <a:pos x="144" y="14"/>
                  </a:cxn>
                  <a:cxn ang="0">
                    <a:pos x="115" y="2"/>
                  </a:cxn>
                  <a:cxn ang="0">
                    <a:pos x="84" y="0"/>
                  </a:cxn>
                  <a:cxn ang="0">
                    <a:pos x="51" y="12"/>
                  </a:cxn>
                  <a:cxn ang="0">
                    <a:pos x="22" y="33"/>
                  </a:cxn>
                  <a:cxn ang="0">
                    <a:pos x="6" y="62"/>
                  </a:cxn>
                  <a:cxn ang="0">
                    <a:pos x="0" y="93"/>
                  </a:cxn>
                  <a:cxn ang="0">
                    <a:pos x="10" y="123"/>
                  </a:cxn>
                  <a:cxn ang="0">
                    <a:pos x="31" y="150"/>
                  </a:cxn>
                  <a:cxn ang="0">
                    <a:pos x="68" y="169"/>
                  </a:cxn>
                  <a:cxn ang="0">
                    <a:pos x="118" y="177"/>
                  </a:cxn>
                  <a:cxn ang="0">
                    <a:pos x="184" y="171"/>
                  </a:cxn>
                  <a:cxn ang="0">
                    <a:pos x="213" y="90"/>
                  </a:cxn>
                </a:cxnLst>
                <a:rect l="0" t="0" r="r" b="b"/>
                <a:pathLst>
                  <a:path w="213" h="177">
                    <a:moveTo>
                      <a:pt x="213" y="90"/>
                    </a:moveTo>
                    <a:lnTo>
                      <a:pt x="209" y="84"/>
                    </a:lnTo>
                    <a:lnTo>
                      <a:pt x="202" y="70"/>
                    </a:lnTo>
                    <a:lnTo>
                      <a:pt x="186" y="51"/>
                    </a:lnTo>
                    <a:lnTo>
                      <a:pt x="167" y="31"/>
                    </a:lnTo>
                    <a:lnTo>
                      <a:pt x="144" y="14"/>
                    </a:lnTo>
                    <a:lnTo>
                      <a:pt x="115" y="2"/>
                    </a:lnTo>
                    <a:lnTo>
                      <a:pt x="84" y="0"/>
                    </a:lnTo>
                    <a:lnTo>
                      <a:pt x="51" y="12"/>
                    </a:lnTo>
                    <a:lnTo>
                      <a:pt x="22" y="33"/>
                    </a:lnTo>
                    <a:lnTo>
                      <a:pt x="6" y="62"/>
                    </a:lnTo>
                    <a:lnTo>
                      <a:pt x="0" y="93"/>
                    </a:lnTo>
                    <a:lnTo>
                      <a:pt x="10" y="123"/>
                    </a:lnTo>
                    <a:lnTo>
                      <a:pt x="31" y="150"/>
                    </a:lnTo>
                    <a:lnTo>
                      <a:pt x="68" y="169"/>
                    </a:lnTo>
                    <a:lnTo>
                      <a:pt x="118" y="177"/>
                    </a:lnTo>
                    <a:lnTo>
                      <a:pt x="184" y="171"/>
                    </a:lnTo>
                    <a:lnTo>
                      <a:pt x="213" y="90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1453" y="1534"/>
                <a:ext cx="2154" cy="948"/>
              </a:xfrm>
              <a:custGeom>
                <a:avLst/>
                <a:gdLst/>
                <a:ahLst/>
                <a:cxnLst>
                  <a:cxn ang="0">
                    <a:pos x="1166" y="405"/>
                  </a:cxn>
                  <a:cxn ang="0">
                    <a:pos x="1188" y="446"/>
                  </a:cxn>
                  <a:cxn ang="0">
                    <a:pos x="1226" y="529"/>
                  </a:cxn>
                  <a:cxn ang="0">
                    <a:pos x="1284" y="663"/>
                  </a:cxn>
                  <a:cxn ang="0">
                    <a:pos x="2024" y="671"/>
                  </a:cxn>
                  <a:cxn ang="0">
                    <a:pos x="2018" y="650"/>
                  </a:cxn>
                  <a:cxn ang="0">
                    <a:pos x="1999" y="599"/>
                  </a:cxn>
                  <a:cxn ang="0">
                    <a:pos x="1968" y="531"/>
                  </a:cxn>
                  <a:cxn ang="0">
                    <a:pos x="1925" y="464"/>
                  </a:cxn>
                  <a:cxn ang="0">
                    <a:pos x="1941" y="477"/>
                  </a:cxn>
                  <a:cxn ang="0">
                    <a:pos x="1980" y="514"/>
                  </a:cxn>
                  <a:cxn ang="0">
                    <a:pos x="2030" y="578"/>
                  </a:cxn>
                  <a:cxn ang="0">
                    <a:pos x="2078" y="665"/>
                  </a:cxn>
                  <a:cxn ang="0">
                    <a:pos x="2152" y="644"/>
                  </a:cxn>
                  <a:cxn ang="0">
                    <a:pos x="2136" y="597"/>
                  </a:cxn>
                  <a:cxn ang="0">
                    <a:pos x="2105" y="516"/>
                  </a:cxn>
                  <a:cxn ang="0">
                    <a:pos x="2055" y="415"/>
                  </a:cxn>
                  <a:cxn ang="0">
                    <a:pos x="1983" y="303"/>
                  </a:cxn>
                  <a:cxn ang="0">
                    <a:pos x="1891" y="192"/>
                  </a:cxn>
                  <a:cxn ang="0">
                    <a:pos x="1774" y="99"/>
                  </a:cxn>
                  <a:cxn ang="0">
                    <a:pos x="1635" y="33"/>
                  </a:cxn>
                  <a:cxn ang="0">
                    <a:pos x="1470" y="4"/>
                  </a:cxn>
                  <a:cxn ang="0">
                    <a:pos x="1313" y="2"/>
                  </a:cxn>
                  <a:cxn ang="0">
                    <a:pos x="1168" y="22"/>
                  </a:cxn>
                  <a:cxn ang="0">
                    <a:pos x="1033" y="59"/>
                  </a:cxn>
                  <a:cxn ang="0">
                    <a:pos x="911" y="107"/>
                  </a:cxn>
                  <a:cxn ang="0">
                    <a:pos x="802" y="161"/>
                  </a:cxn>
                  <a:cxn ang="0">
                    <a:pos x="705" y="216"/>
                  </a:cxn>
                  <a:cxn ang="0">
                    <a:pos x="624" y="266"/>
                  </a:cxn>
                  <a:cxn ang="0">
                    <a:pos x="583" y="289"/>
                  </a:cxn>
                  <a:cxn ang="0">
                    <a:pos x="558" y="285"/>
                  </a:cxn>
                  <a:cxn ang="0">
                    <a:pos x="514" y="281"/>
                  </a:cxn>
                  <a:cxn ang="0">
                    <a:pos x="454" y="279"/>
                  </a:cxn>
                  <a:cxn ang="0">
                    <a:pos x="386" y="279"/>
                  </a:cxn>
                  <a:cxn ang="0">
                    <a:pos x="314" y="289"/>
                  </a:cxn>
                  <a:cxn ang="0">
                    <a:pos x="244" y="307"/>
                  </a:cxn>
                  <a:cxn ang="0">
                    <a:pos x="184" y="338"/>
                  </a:cxn>
                  <a:cxn ang="0">
                    <a:pos x="113" y="403"/>
                  </a:cxn>
                  <a:cxn ang="0">
                    <a:pos x="41" y="518"/>
                  </a:cxn>
                  <a:cxn ang="0">
                    <a:pos x="4" y="663"/>
                  </a:cxn>
                  <a:cxn ang="0">
                    <a:pos x="6" y="843"/>
                  </a:cxn>
                  <a:cxn ang="0">
                    <a:pos x="399" y="880"/>
                  </a:cxn>
                  <a:cxn ang="0">
                    <a:pos x="469" y="868"/>
                  </a:cxn>
                  <a:cxn ang="0">
                    <a:pos x="922" y="564"/>
                  </a:cxn>
                  <a:cxn ang="0">
                    <a:pos x="1248" y="754"/>
                  </a:cxn>
                  <a:cxn ang="0">
                    <a:pos x="1238" y="708"/>
                  </a:cxn>
                  <a:cxn ang="0">
                    <a:pos x="1213" y="603"/>
                  </a:cxn>
                  <a:cxn ang="0">
                    <a:pos x="1186" y="485"/>
                  </a:cxn>
                  <a:cxn ang="0">
                    <a:pos x="1164" y="402"/>
                  </a:cxn>
                </a:cxnLst>
                <a:rect l="0" t="0" r="r" b="b"/>
                <a:pathLst>
                  <a:path w="2154" h="948">
                    <a:moveTo>
                      <a:pt x="1164" y="402"/>
                    </a:moveTo>
                    <a:lnTo>
                      <a:pt x="1166" y="405"/>
                    </a:lnTo>
                    <a:lnTo>
                      <a:pt x="1174" y="421"/>
                    </a:lnTo>
                    <a:lnTo>
                      <a:pt x="1188" y="446"/>
                    </a:lnTo>
                    <a:lnTo>
                      <a:pt x="1205" y="481"/>
                    </a:lnTo>
                    <a:lnTo>
                      <a:pt x="1226" y="529"/>
                    </a:lnTo>
                    <a:lnTo>
                      <a:pt x="1253" y="589"/>
                    </a:lnTo>
                    <a:lnTo>
                      <a:pt x="1284" y="663"/>
                    </a:lnTo>
                    <a:lnTo>
                      <a:pt x="1317" y="748"/>
                    </a:lnTo>
                    <a:lnTo>
                      <a:pt x="2024" y="671"/>
                    </a:lnTo>
                    <a:lnTo>
                      <a:pt x="2022" y="665"/>
                    </a:lnTo>
                    <a:lnTo>
                      <a:pt x="2018" y="650"/>
                    </a:lnTo>
                    <a:lnTo>
                      <a:pt x="2011" y="626"/>
                    </a:lnTo>
                    <a:lnTo>
                      <a:pt x="1999" y="599"/>
                    </a:lnTo>
                    <a:lnTo>
                      <a:pt x="1985" y="566"/>
                    </a:lnTo>
                    <a:lnTo>
                      <a:pt x="1968" y="531"/>
                    </a:lnTo>
                    <a:lnTo>
                      <a:pt x="1949" y="496"/>
                    </a:lnTo>
                    <a:lnTo>
                      <a:pt x="1925" y="464"/>
                    </a:lnTo>
                    <a:lnTo>
                      <a:pt x="1929" y="467"/>
                    </a:lnTo>
                    <a:lnTo>
                      <a:pt x="1941" y="477"/>
                    </a:lnTo>
                    <a:lnTo>
                      <a:pt x="1958" y="493"/>
                    </a:lnTo>
                    <a:lnTo>
                      <a:pt x="1980" y="514"/>
                    </a:lnTo>
                    <a:lnTo>
                      <a:pt x="2003" y="543"/>
                    </a:lnTo>
                    <a:lnTo>
                      <a:pt x="2030" y="578"/>
                    </a:lnTo>
                    <a:lnTo>
                      <a:pt x="2055" y="619"/>
                    </a:lnTo>
                    <a:lnTo>
                      <a:pt x="2078" y="665"/>
                    </a:lnTo>
                    <a:lnTo>
                      <a:pt x="2154" y="650"/>
                    </a:lnTo>
                    <a:lnTo>
                      <a:pt x="2152" y="644"/>
                    </a:lnTo>
                    <a:lnTo>
                      <a:pt x="2146" y="624"/>
                    </a:lnTo>
                    <a:lnTo>
                      <a:pt x="2136" y="597"/>
                    </a:lnTo>
                    <a:lnTo>
                      <a:pt x="2123" y="560"/>
                    </a:lnTo>
                    <a:lnTo>
                      <a:pt x="2105" y="516"/>
                    </a:lnTo>
                    <a:lnTo>
                      <a:pt x="2082" y="467"/>
                    </a:lnTo>
                    <a:lnTo>
                      <a:pt x="2055" y="415"/>
                    </a:lnTo>
                    <a:lnTo>
                      <a:pt x="2022" y="359"/>
                    </a:lnTo>
                    <a:lnTo>
                      <a:pt x="1983" y="303"/>
                    </a:lnTo>
                    <a:lnTo>
                      <a:pt x="1941" y="247"/>
                    </a:lnTo>
                    <a:lnTo>
                      <a:pt x="1891" y="192"/>
                    </a:lnTo>
                    <a:lnTo>
                      <a:pt x="1836" y="144"/>
                    </a:lnTo>
                    <a:lnTo>
                      <a:pt x="1774" y="99"/>
                    </a:lnTo>
                    <a:lnTo>
                      <a:pt x="1708" y="62"/>
                    </a:lnTo>
                    <a:lnTo>
                      <a:pt x="1635" y="33"/>
                    </a:lnTo>
                    <a:lnTo>
                      <a:pt x="1554" y="14"/>
                    </a:lnTo>
                    <a:lnTo>
                      <a:pt x="1470" y="4"/>
                    </a:lnTo>
                    <a:lnTo>
                      <a:pt x="1391" y="0"/>
                    </a:lnTo>
                    <a:lnTo>
                      <a:pt x="1313" y="2"/>
                    </a:lnTo>
                    <a:lnTo>
                      <a:pt x="1240" y="10"/>
                    </a:lnTo>
                    <a:lnTo>
                      <a:pt x="1168" y="22"/>
                    </a:lnTo>
                    <a:lnTo>
                      <a:pt x="1098" y="39"/>
                    </a:lnTo>
                    <a:lnTo>
                      <a:pt x="1033" y="59"/>
                    </a:lnTo>
                    <a:lnTo>
                      <a:pt x="971" y="82"/>
                    </a:lnTo>
                    <a:lnTo>
                      <a:pt x="911" y="107"/>
                    </a:lnTo>
                    <a:lnTo>
                      <a:pt x="854" y="134"/>
                    </a:lnTo>
                    <a:lnTo>
                      <a:pt x="802" y="161"/>
                    </a:lnTo>
                    <a:lnTo>
                      <a:pt x="752" y="188"/>
                    </a:lnTo>
                    <a:lnTo>
                      <a:pt x="705" y="216"/>
                    </a:lnTo>
                    <a:lnTo>
                      <a:pt x="663" y="243"/>
                    </a:lnTo>
                    <a:lnTo>
                      <a:pt x="624" y="266"/>
                    </a:lnTo>
                    <a:lnTo>
                      <a:pt x="587" y="289"/>
                    </a:lnTo>
                    <a:lnTo>
                      <a:pt x="583" y="289"/>
                    </a:lnTo>
                    <a:lnTo>
                      <a:pt x="574" y="287"/>
                    </a:lnTo>
                    <a:lnTo>
                      <a:pt x="558" y="285"/>
                    </a:lnTo>
                    <a:lnTo>
                      <a:pt x="539" y="283"/>
                    </a:lnTo>
                    <a:lnTo>
                      <a:pt x="514" y="281"/>
                    </a:lnTo>
                    <a:lnTo>
                      <a:pt x="485" y="279"/>
                    </a:lnTo>
                    <a:lnTo>
                      <a:pt x="454" y="279"/>
                    </a:lnTo>
                    <a:lnTo>
                      <a:pt x="421" y="279"/>
                    </a:lnTo>
                    <a:lnTo>
                      <a:pt x="386" y="279"/>
                    </a:lnTo>
                    <a:lnTo>
                      <a:pt x="351" y="283"/>
                    </a:lnTo>
                    <a:lnTo>
                      <a:pt x="314" y="289"/>
                    </a:lnTo>
                    <a:lnTo>
                      <a:pt x="279" y="297"/>
                    </a:lnTo>
                    <a:lnTo>
                      <a:pt x="244" y="307"/>
                    </a:lnTo>
                    <a:lnTo>
                      <a:pt x="213" y="320"/>
                    </a:lnTo>
                    <a:lnTo>
                      <a:pt x="184" y="338"/>
                    </a:lnTo>
                    <a:lnTo>
                      <a:pt x="157" y="357"/>
                    </a:lnTo>
                    <a:lnTo>
                      <a:pt x="113" y="403"/>
                    </a:lnTo>
                    <a:lnTo>
                      <a:pt x="74" y="458"/>
                    </a:lnTo>
                    <a:lnTo>
                      <a:pt x="41" y="518"/>
                    </a:lnTo>
                    <a:lnTo>
                      <a:pt x="20" y="588"/>
                    </a:lnTo>
                    <a:lnTo>
                      <a:pt x="4" y="663"/>
                    </a:lnTo>
                    <a:lnTo>
                      <a:pt x="0" y="748"/>
                    </a:lnTo>
                    <a:lnTo>
                      <a:pt x="6" y="843"/>
                    </a:lnTo>
                    <a:lnTo>
                      <a:pt x="22" y="948"/>
                    </a:lnTo>
                    <a:lnTo>
                      <a:pt x="399" y="880"/>
                    </a:lnTo>
                    <a:lnTo>
                      <a:pt x="411" y="682"/>
                    </a:lnTo>
                    <a:lnTo>
                      <a:pt x="469" y="868"/>
                    </a:lnTo>
                    <a:lnTo>
                      <a:pt x="911" y="801"/>
                    </a:lnTo>
                    <a:lnTo>
                      <a:pt x="922" y="564"/>
                    </a:lnTo>
                    <a:lnTo>
                      <a:pt x="951" y="801"/>
                    </a:lnTo>
                    <a:lnTo>
                      <a:pt x="1248" y="754"/>
                    </a:lnTo>
                    <a:lnTo>
                      <a:pt x="1246" y="743"/>
                    </a:lnTo>
                    <a:lnTo>
                      <a:pt x="1238" y="708"/>
                    </a:lnTo>
                    <a:lnTo>
                      <a:pt x="1226" y="661"/>
                    </a:lnTo>
                    <a:lnTo>
                      <a:pt x="1213" y="603"/>
                    </a:lnTo>
                    <a:lnTo>
                      <a:pt x="1199" y="543"/>
                    </a:lnTo>
                    <a:lnTo>
                      <a:pt x="1186" y="485"/>
                    </a:lnTo>
                    <a:lnTo>
                      <a:pt x="1172" y="436"/>
                    </a:lnTo>
                    <a:lnTo>
                      <a:pt x="1164" y="402"/>
                    </a:lnTo>
                    <a:close/>
                  </a:path>
                </a:pathLst>
              </a:custGeom>
              <a:solidFill>
                <a:srgbClr val="C67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2654" y="1645"/>
                <a:ext cx="850" cy="535"/>
              </a:xfrm>
              <a:custGeom>
                <a:avLst/>
                <a:gdLst/>
                <a:ahLst/>
                <a:cxnLst>
                  <a:cxn ang="0">
                    <a:pos x="593" y="8"/>
                  </a:cxn>
                  <a:cxn ang="0">
                    <a:pos x="604" y="52"/>
                  </a:cxn>
                  <a:cxn ang="0">
                    <a:pos x="600" y="101"/>
                  </a:cxn>
                  <a:cxn ang="0">
                    <a:pos x="556" y="114"/>
                  </a:cxn>
                  <a:cxn ang="0">
                    <a:pos x="451" y="64"/>
                  </a:cxn>
                  <a:cxn ang="0">
                    <a:pos x="356" y="37"/>
                  </a:cxn>
                  <a:cxn ang="0">
                    <a:pos x="285" y="46"/>
                  </a:cxn>
                  <a:cxn ang="0">
                    <a:pos x="244" y="97"/>
                  </a:cxn>
                  <a:cxn ang="0">
                    <a:pos x="231" y="186"/>
                  </a:cxn>
                  <a:cxn ang="0">
                    <a:pos x="203" y="269"/>
                  </a:cxn>
                  <a:cxn ang="0">
                    <a:pos x="149" y="329"/>
                  </a:cxn>
                  <a:cxn ang="0">
                    <a:pos x="60" y="358"/>
                  </a:cxn>
                  <a:cxn ang="0">
                    <a:pos x="2" y="360"/>
                  </a:cxn>
                  <a:cxn ang="0">
                    <a:pos x="14" y="389"/>
                  </a:cxn>
                  <a:cxn ang="0">
                    <a:pos x="35" y="440"/>
                  </a:cxn>
                  <a:cxn ang="0">
                    <a:pos x="62" y="502"/>
                  </a:cxn>
                  <a:cxn ang="0">
                    <a:pos x="85" y="531"/>
                  </a:cxn>
                  <a:cxn ang="0">
                    <a:pos x="141" y="500"/>
                  </a:cxn>
                  <a:cxn ang="0">
                    <a:pos x="217" y="446"/>
                  </a:cxn>
                  <a:cxn ang="0">
                    <a:pos x="279" y="384"/>
                  </a:cxn>
                  <a:cxn ang="0">
                    <a:pos x="298" y="339"/>
                  </a:cxn>
                  <a:cxn ang="0">
                    <a:pos x="325" y="341"/>
                  </a:cxn>
                  <a:cxn ang="0">
                    <a:pos x="370" y="366"/>
                  </a:cxn>
                  <a:cxn ang="0">
                    <a:pos x="420" y="397"/>
                  </a:cxn>
                  <a:cxn ang="0">
                    <a:pos x="473" y="422"/>
                  </a:cxn>
                  <a:cxn ang="0">
                    <a:pos x="517" y="430"/>
                  </a:cxn>
                  <a:cxn ang="0">
                    <a:pos x="546" y="405"/>
                  </a:cxn>
                  <a:cxn ang="0">
                    <a:pos x="554" y="333"/>
                  </a:cxn>
                  <a:cxn ang="0">
                    <a:pos x="548" y="242"/>
                  </a:cxn>
                  <a:cxn ang="0">
                    <a:pos x="587" y="219"/>
                  </a:cxn>
                  <a:cxn ang="0">
                    <a:pos x="655" y="240"/>
                  </a:cxn>
                  <a:cxn ang="0">
                    <a:pos x="728" y="279"/>
                  </a:cxn>
                  <a:cxn ang="0">
                    <a:pos x="782" y="314"/>
                  </a:cxn>
                  <a:cxn ang="0">
                    <a:pos x="825" y="331"/>
                  </a:cxn>
                  <a:cxn ang="0">
                    <a:pos x="848" y="325"/>
                  </a:cxn>
                  <a:cxn ang="0">
                    <a:pos x="844" y="292"/>
                  </a:cxn>
                  <a:cxn ang="0">
                    <a:pos x="798" y="213"/>
                  </a:cxn>
                  <a:cxn ang="0">
                    <a:pos x="734" y="130"/>
                  </a:cxn>
                  <a:cxn ang="0">
                    <a:pos x="674" y="66"/>
                  </a:cxn>
                  <a:cxn ang="0">
                    <a:pos x="616" y="17"/>
                  </a:cxn>
                </a:cxnLst>
                <a:rect l="0" t="0" r="r" b="b"/>
                <a:pathLst>
                  <a:path w="850" h="535">
                    <a:moveTo>
                      <a:pt x="591" y="0"/>
                    </a:moveTo>
                    <a:lnTo>
                      <a:pt x="593" y="8"/>
                    </a:lnTo>
                    <a:lnTo>
                      <a:pt x="599" y="27"/>
                    </a:lnTo>
                    <a:lnTo>
                      <a:pt x="604" y="52"/>
                    </a:lnTo>
                    <a:lnTo>
                      <a:pt x="606" y="77"/>
                    </a:lnTo>
                    <a:lnTo>
                      <a:pt x="600" y="101"/>
                    </a:lnTo>
                    <a:lnTo>
                      <a:pt x="585" y="114"/>
                    </a:lnTo>
                    <a:lnTo>
                      <a:pt x="556" y="114"/>
                    </a:lnTo>
                    <a:lnTo>
                      <a:pt x="507" y="93"/>
                    </a:lnTo>
                    <a:lnTo>
                      <a:pt x="451" y="64"/>
                    </a:lnTo>
                    <a:lnTo>
                      <a:pt x="401" y="46"/>
                    </a:lnTo>
                    <a:lnTo>
                      <a:pt x="356" y="37"/>
                    </a:lnTo>
                    <a:lnTo>
                      <a:pt x="318" y="37"/>
                    </a:lnTo>
                    <a:lnTo>
                      <a:pt x="285" y="46"/>
                    </a:lnTo>
                    <a:lnTo>
                      <a:pt x="260" y="66"/>
                    </a:lnTo>
                    <a:lnTo>
                      <a:pt x="244" y="97"/>
                    </a:lnTo>
                    <a:lnTo>
                      <a:pt x="236" y="139"/>
                    </a:lnTo>
                    <a:lnTo>
                      <a:pt x="231" y="186"/>
                    </a:lnTo>
                    <a:lnTo>
                      <a:pt x="221" y="229"/>
                    </a:lnTo>
                    <a:lnTo>
                      <a:pt x="203" y="269"/>
                    </a:lnTo>
                    <a:lnTo>
                      <a:pt x="180" y="302"/>
                    </a:lnTo>
                    <a:lnTo>
                      <a:pt x="149" y="329"/>
                    </a:lnTo>
                    <a:lnTo>
                      <a:pt x="109" y="349"/>
                    </a:lnTo>
                    <a:lnTo>
                      <a:pt x="60" y="358"/>
                    </a:lnTo>
                    <a:lnTo>
                      <a:pt x="0" y="356"/>
                    </a:lnTo>
                    <a:lnTo>
                      <a:pt x="2" y="360"/>
                    </a:lnTo>
                    <a:lnTo>
                      <a:pt x="6" y="372"/>
                    </a:lnTo>
                    <a:lnTo>
                      <a:pt x="14" y="389"/>
                    </a:lnTo>
                    <a:lnTo>
                      <a:pt x="23" y="413"/>
                    </a:lnTo>
                    <a:lnTo>
                      <a:pt x="35" y="440"/>
                    </a:lnTo>
                    <a:lnTo>
                      <a:pt x="47" y="471"/>
                    </a:lnTo>
                    <a:lnTo>
                      <a:pt x="62" y="502"/>
                    </a:lnTo>
                    <a:lnTo>
                      <a:pt x="78" y="535"/>
                    </a:lnTo>
                    <a:lnTo>
                      <a:pt x="85" y="531"/>
                    </a:lnTo>
                    <a:lnTo>
                      <a:pt x="109" y="517"/>
                    </a:lnTo>
                    <a:lnTo>
                      <a:pt x="141" y="500"/>
                    </a:lnTo>
                    <a:lnTo>
                      <a:pt x="180" y="475"/>
                    </a:lnTo>
                    <a:lnTo>
                      <a:pt x="217" y="446"/>
                    </a:lnTo>
                    <a:lnTo>
                      <a:pt x="252" y="415"/>
                    </a:lnTo>
                    <a:lnTo>
                      <a:pt x="279" y="384"/>
                    </a:lnTo>
                    <a:lnTo>
                      <a:pt x="293" y="351"/>
                    </a:lnTo>
                    <a:lnTo>
                      <a:pt x="298" y="339"/>
                    </a:lnTo>
                    <a:lnTo>
                      <a:pt x="310" y="337"/>
                    </a:lnTo>
                    <a:lnTo>
                      <a:pt x="325" y="341"/>
                    </a:lnTo>
                    <a:lnTo>
                      <a:pt x="347" y="353"/>
                    </a:lnTo>
                    <a:lnTo>
                      <a:pt x="370" y="366"/>
                    </a:lnTo>
                    <a:lnTo>
                      <a:pt x="393" y="382"/>
                    </a:lnTo>
                    <a:lnTo>
                      <a:pt x="420" y="397"/>
                    </a:lnTo>
                    <a:lnTo>
                      <a:pt x="447" y="411"/>
                    </a:lnTo>
                    <a:lnTo>
                      <a:pt x="473" y="422"/>
                    </a:lnTo>
                    <a:lnTo>
                      <a:pt x="496" y="430"/>
                    </a:lnTo>
                    <a:lnTo>
                      <a:pt x="517" y="430"/>
                    </a:lnTo>
                    <a:lnTo>
                      <a:pt x="535" y="422"/>
                    </a:lnTo>
                    <a:lnTo>
                      <a:pt x="546" y="405"/>
                    </a:lnTo>
                    <a:lnTo>
                      <a:pt x="554" y="376"/>
                    </a:lnTo>
                    <a:lnTo>
                      <a:pt x="554" y="333"/>
                    </a:lnTo>
                    <a:lnTo>
                      <a:pt x="548" y="277"/>
                    </a:lnTo>
                    <a:lnTo>
                      <a:pt x="548" y="242"/>
                    </a:lnTo>
                    <a:lnTo>
                      <a:pt x="564" y="223"/>
                    </a:lnTo>
                    <a:lnTo>
                      <a:pt x="587" y="219"/>
                    </a:lnTo>
                    <a:lnTo>
                      <a:pt x="620" y="225"/>
                    </a:lnTo>
                    <a:lnTo>
                      <a:pt x="655" y="240"/>
                    </a:lnTo>
                    <a:lnTo>
                      <a:pt x="693" y="258"/>
                    </a:lnTo>
                    <a:lnTo>
                      <a:pt x="728" y="279"/>
                    </a:lnTo>
                    <a:lnTo>
                      <a:pt x="757" y="298"/>
                    </a:lnTo>
                    <a:lnTo>
                      <a:pt x="782" y="314"/>
                    </a:lnTo>
                    <a:lnTo>
                      <a:pt x="806" y="325"/>
                    </a:lnTo>
                    <a:lnTo>
                      <a:pt x="825" y="331"/>
                    </a:lnTo>
                    <a:lnTo>
                      <a:pt x="839" y="331"/>
                    </a:lnTo>
                    <a:lnTo>
                      <a:pt x="848" y="325"/>
                    </a:lnTo>
                    <a:lnTo>
                      <a:pt x="850" y="314"/>
                    </a:lnTo>
                    <a:lnTo>
                      <a:pt x="844" y="292"/>
                    </a:lnTo>
                    <a:lnTo>
                      <a:pt x="829" y="263"/>
                    </a:lnTo>
                    <a:lnTo>
                      <a:pt x="798" y="213"/>
                    </a:lnTo>
                    <a:lnTo>
                      <a:pt x="765" y="168"/>
                    </a:lnTo>
                    <a:lnTo>
                      <a:pt x="734" y="130"/>
                    </a:lnTo>
                    <a:lnTo>
                      <a:pt x="703" y="95"/>
                    </a:lnTo>
                    <a:lnTo>
                      <a:pt x="674" y="66"/>
                    </a:lnTo>
                    <a:lnTo>
                      <a:pt x="645" y="41"/>
                    </a:lnTo>
                    <a:lnTo>
                      <a:pt x="616" y="17"/>
                    </a:lnTo>
                    <a:lnTo>
                      <a:pt x="591" y="0"/>
                    </a:lnTo>
                    <a:close/>
                  </a:path>
                </a:pathLst>
              </a:custGeom>
              <a:solidFill>
                <a:srgbClr val="FC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1451" y="1895"/>
                <a:ext cx="1224" cy="453"/>
              </a:xfrm>
              <a:custGeom>
                <a:avLst/>
                <a:gdLst/>
                <a:ahLst/>
                <a:cxnLst>
                  <a:cxn ang="0">
                    <a:pos x="1180" y="120"/>
                  </a:cxn>
                  <a:cxn ang="0">
                    <a:pos x="1141" y="120"/>
                  </a:cxn>
                  <a:cxn ang="0">
                    <a:pos x="1081" y="110"/>
                  </a:cxn>
                  <a:cxn ang="0">
                    <a:pos x="1023" y="81"/>
                  </a:cxn>
                  <a:cxn ang="0">
                    <a:pos x="980" y="33"/>
                  </a:cxn>
                  <a:cxn ang="0">
                    <a:pos x="938" y="4"/>
                  </a:cxn>
                  <a:cxn ang="0">
                    <a:pos x="901" y="4"/>
                  </a:cxn>
                  <a:cxn ang="0">
                    <a:pos x="872" y="33"/>
                  </a:cxn>
                  <a:cxn ang="0">
                    <a:pos x="849" y="81"/>
                  </a:cxn>
                  <a:cxn ang="0">
                    <a:pos x="792" y="112"/>
                  </a:cxn>
                  <a:cxn ang="0">
                    <a:pos x="719" y="114"/>
                  </a:cxn>
                  <a:cxn ang="0">
                    <a:pos x="651" y="89"/>
                  </a:cxn>
                  <a:cxn ang="0">
                    <a:pos x="614" y="42"/>
                  </a:cxn>
                  <a:cxn ang="0">
                    <a:pos x="581" y="39"/>
                  </a:cxn>
                  <a:cxn ang="0">
                    <a:pos x="552" y="68"/>
                  </a:cxn>
                  <a:cxn ang="0">
                    <a:pos x="527" y="114"/>
                  </a:cxn>
                  <a:cxn ang="0">
                    <a:pos x="506" y="163"/>
                  </a:cxn>
                  <a:cxn ang="0">
                    <a:pos x="471" y="203"/>
                  </a:cxn>
                  <a:cxn ang="0">
                    <a:pos x="425" y="225"/>
                  </a:cxn>
                  <a:cxn ang="0">
                    <a:pos x="376" y="217"/>
                  </a:cxn>
                  <a:cxn ang="0">
                    <a:pos x="328" y="176"/>
                  </a:cxn>
                  <a:cxn ang="0">
                    <a:pos x="273" y="157"/>
                  </a:cxn>
                  <a:cxn ang="0">
                    <a:pos x="215" y="163"/>
                  </a:cxn>
                  <a:cxn ang="0">
                    <a:pos x="169" y="190"/>
                  </a:cxn>
                  <a:cxn ang="0">
                    <a:pos x="151" y="217"/>
                  </a:cxn>
                  <a:cxn ang="0">
                    <a:pos x="132" y="238"/>
                  </a:cxn>
                  <a:cxn ang="0">
                    <a:pos x="99" y="256"/>
                  </a:cxn>
                  <a:cxn ang="0">
                    <a:pos x="53" y="246"/>
                  </a:cxn>
                  <a:cxn ang="0">
                    <a:pos x="20" y="232"/>
                  </a:cxn>
                  <a:cxn ang="0">
                    <a:pos x="0" y="327"/>
                  </a:cxn>
                  <a:cxn ang="0">
                    <a:pos x="4" y="420"/>
                  </a:cxn>
                  <a:cxn ang="0">
                    <a:pos x="20" y="393"/>
                  </a:cxn>
                  <a:cxn ang="0">
                    <a:pos x="43" y="364"/>
                  </a:cxn>
                  <a:cxn ang="0">
                    <a:pos x="70" y="352"/>
                  </a:cxn>
                  <a:cxn ang="0">
                    <a:pos x="95" y="380"/>
                  </a:cxn>
                  <a:cxn ang="0">
                    <a:pos x="128" y="420"/>
                  </a:cxn>
                  <a:cxn ang="0">
                    <a:pos x="163" y="447"/>
                  </a:cxn>
                  <a:cxn ang="0">
                    <a:pos x="188" y="445"/>
                  </a:cxn>
                  <a:cxn ang="0">
                    <a:pos x="204" y="399"/>
                  </a:cxn>
                  <a:cxn ang="0">
                    <a:pos x="237" y="327"/>
                  </a:cxn>
                  <a:cxn ang="0">
                    <a:pos x="281" y="263"/>
                  </a:cxn>
                  <a:cxn ang="0">
                    <a:pos x="326" y="234"/>
                  </a:cxn>
                  <a:cxn ang="0">
                    <a:pos x="366" y="263"/>
                  </a:cxn>
                  <a:cxn ang="0">
                    <a:pos x="413" y="302"/>
                  </a:cxn>
                  <a:cxn ang="0">
                    <a:pos x="457" y="337"/>
                  </a:cxn>
                  <a:cxn ang="0">
                    <a:pos x="502" y="368"/>
                  </a:cxn>
                  <a:cxn ang="0">
                    <a:pos x="541" y="391"/>
                  </a:cxn>
                  <a:cxn ang="0">
                    <a:pos x="603" y="409"/>
                  </a:cxn>
                  <a:cxn ang="0">
                    <a:pos x="682" y="403"/>
                  </a:cxn>
                  <a:cxn ang="0">
                    <a:pos x="763" y="347"/>
                  </a:cxn>
                  <a:cxn ang="0">
                    <a:pos x="804" y="289"/>
                  </a:cxn>
                  <a:cxn ang="0">
                    <a:pos x="835" y="261"/>
                  </a:cxn>
                  <a:cxn ang="0">
                    <a:pos x="880" y="221"/>
                  </a:cxn>
                  <a:cxn ang="0">
                    <a:pos x="918" y="184"/>
                  </a:cxn>
                  <a:cxn ang="0">
                    <a:pos x="940" y="166"/>
                  </a:cxn>
                  <a:cxn ang="0">
                    <a:pos x="965" y="174"/>
                  </a:cxn>
                  <a:cxn ang="0">
                    <a:pos x="990" y="197"/>
                  </a:cxn>
                  <a:cxn ang="0">
                    <a:pos x="1013" y="227"/>
                  </a:cxn>
                  <a:cxn ang="0">
                    <a:pos x="1035" y="258"/>
                  </a:cxn>
                  <a:cxn ang="0">
                    <a:pos x="1073" y="292"/>
                  </a:cxn>
                  <a:cxn ang="0">
                    <a:pos x="1126" y="314"/>
                  </a:cxn>
                  <a:cxn ang="0">
                    <a:pos x="1190" y="308"/>
                  </a:cxn>
                  <a:cxn ang="0">
                    <a:pos x="1186" y="120"/>
                  </a:cxn>
                </a:cxnLst>
                <a:rect l="0" t="0" r="r" b="b"/>
                <a:pathLst>
                  <a:path w="1224" h="453">
                    <a:moveTo>
                      <a:pt x="1186" y="120"/>
                    </a:moveTo>
                    <a:lnTo>
                      <a:pt x="1180" y="120"/>
                    </a:lnTo>
                    <a:lnTo>
                      <a:pt x="1164" y="120"/>
                    </a:lnTo>
                    <a:lnTo>
                      <a:pt x="1141" y="120"/>
                    </a:lnTo>
                    <a:lnTo>
                      <a:pt x="1112" y="116"/>
                    </a:lnTo>
                    <a:lnTo>
                      <a:pt x="1081" y="110"/>
                    </a:lnTo>
                    <a:lnTo>
                      <a:pt x="1050" y="99"/>
                    </a:lnTo>
                    <a:lnTo>
                      <a:pt x="1023" y="81"/>
                    </a:lnTo>
                    <a:lnTo>
                      <a:pt x="1000" y="56"/>
                    </a:lnTo>
                    <a:lnTo>
                      <a:pt x="980" y="33"/>
                    </a:lnTo>
                    <a:lnTo>
                      <a:pt x="959" y="15"/>
                    </a:lnTo>
                    <a:lnTo>
                      <a:pt x="938" y="4"/>
                    </a:lnTo>
                    <a:lnTo>
                      <a:pt x="918" y="0"/>
                    </a:lnTo>
                    <a:lnTo>
                      <a:pt x="901" y="4"/>
                    </a:lnTo>
                    <a:lnTo>
                      <a:pt x="884" y="15"/>
                    </a:lnTo>
                    <a:lnTo>
                      <a:pt x="872" y="33"/>
                    </a:lnTo>
                    <a:lnTo>
                      <a:pt x="862" y="56"/>
                    </a:lnTo>
                    <a:lnTo>
                      <a:pt x="849" y="81"/>
                    </a:lnTo>
                    <a:lnTo>
                      <a:pt x="825" y="101"/>
                    </a:lnTo>
                    <a:lnTo>
                      <a:pt x="792" y="112"/>
                    </a:lnTo>
                    <a:lnTo>
                      <a:pt x="756" y="116"/>
                    </a:lnTo>
                    <a:lnTo>
                      <a:pt x="719" y="114"/>
                    </a:lnTo>
                    <a:lnTo>
                      <a:pt x="682" y="104"/>
                    </a:lnTo>
                    <a:lnTo>
                      <a:pt x="651" y="89"/>
                    </a:lnTo>
                    <a:lnTo>
                      <a:pt x="630" y="64"/>
                    </a:lnTo>
                    <a:lnTo>
                      <a:pt x="614" y="42"/>
                    </a:lnTo>
                    <a:lnTo>
                      <a:pt x="597" y="35"/>
                    </a:lnTo>
                    <a:lnTo>
                      <a:pt x="581" y="39"/>
                    </a:lnTo>
                    <a:lnTo>
                      <a:pt x="568" y="48"/>
                    </a:lnTo>
                    <a:lnTo>
                      <a:pt x="552" y="68"/>
                    </a:lnTo>
                    <a:lnTo>
                      <a:pt x="539" y="89"/>
                    </a:lnTo>
                    <a:lnTo>
                      <a:pt x="527" y="114"/>
                    </a:lnTo>
                    <a:lnTo>
                      <a:pt x="517" y="139"/>
                    </a:lnTo>
                    <a:lnTo>
                      <a:pt x="506" y="163"/>
                    </a:lnTo>
                    <a:lnTo>
                      <a:pt x="490" y="186"/>
                    </a:lnTo>
                    <a:lnTo>
                      <a:pt x="471" y="203"/>
                    </a:lnTo>
                    <a:lnTo>
                      <a:pt x="448" y="217"/>
                    </a:lnTo>
                    <a:lnTo>
                      <a:pt x="425" y="225"/>
                    </a:lnTo>
                    <a:lnTo>
                      <a:pt x="401" y="225"/>
                    </a:lnTo>
                    <a:lnTo>
                      <a:pt x="376" y="217"/>
                    </a:lnTo>
                    <a:lnTo>
                      <a:pt x="353" y="197"/>
                    </a:lnTo>
                    <a:lnTo>
                      <a:pt x="328" y="176"/>
                    </a:lnTo>
                    <a:lnTo>
                      <a:pt x="301" y="163"/>
                    </a:lnTo>
                    <a:lnTo>
                      <a:pt x="273" y="157"/>
                    </a:lnTo>
                    <a:lnTo>
                      <a:pt x="244" y="155"/>
                    </a:lnTo>
                    <a:lnTo>
                      <a:pt x="215" y="163"/>
                    </a:lnTo>
                    <a:lnTo>
                      <a:pt x="190" y="174"/>
                    </a:lnTo>
                    <a:lnTo>
                      <a:pt x="169" y="190"/>
                    </a:lnTo>
                    <a:lnTo>
                      <a:pt x="153" y="213"/>
                    </a:lnTo>
                    <a:lnTo>
                      <a:pt x="151" y="217"/>
                    </a:lnTo>
                    <a:lnTo>
                      <a:pt x="144" y="227"/>
                    </a:lnTo>
                    <a:lnTo>
                      <a:pt x="132" y="238"/>
                    </a:lnTo>
                    <a:lnTo>
                      <a:pt x="117" y="248"/>
                    </a:lnTo>
                    <a:lnTo>
                      <a:pt x="99" y="256"/>
                    </a:lnTo>
                    <a:lnTo>
                      <a:pt x="76" y="256"/>
                    </a:lnTo>
                    <a:lnTo>
                      <a:pt x="53" y="246"/>
                    </a:lnTo>
                    <a:lnTo>
                      <a:pt x="26" y="223"/>
                    </a:lnTo>
                    <a:lnTo>
                      <a:pt x="20" y="232"/>
                    </a:lnTo>
                    <a:lnTo>
                      <a:pt x="10" y="265"/>
                    </a:lnTo>
                    <a:lnTo>
                      <a:pt x="0" y="327"/>
                    </a:lnTo>
                    <a:lnTo>
                      <a:pt x="2" y="424"/>
                    </a:lnTo>
                    <a:lnTo>
                      <a:pt x="4" y="420"/>
                    </a:lnTo>
                    <a:lnTo>
                      <a:pt x="10" y="409"/>
                    </a:lnTo>
                    <a:lnTo>
                      <a:pt x="20" y="393"/>
                    </a:lnTo>
                    <a:lnTo>
                      <a:pt x="31" y="378"/>
                    </a:lnTo>
                    <a:lnTo>
                      <a:pt x="43" y="364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62"/>
                    </a:lnTo>
                    <a:lnTo>
                      <a:pt x="95" y="380"/>
                    </a:lnTo>
                    <a:lnTo>
                      <a:pt x="111" y="401"/>
                    </a:lnTo>
                    <a:lnTo>
                      <a:pt x="128" y="420"/>
                    </a:lnTo>
                    <a:lnTo>
                      <a:pt x="146" y="436"/>
                    </a:lnTo>
                    <a:lnTo>
                      <a:pt x="163" y="447"/>
                    </a:lnTo>
                    <a:lnTo>
                      <a:pt x="179" y="453"/>
                    </a:lnTo>
                    <a:lnTo>
                      <a:pt x="188" y="445"/>
                    </a:lnTo>
                    <a:lnTo>
                      <a:pt x="196" y="428"/>
                    </a:lnTo>
                    <a:lnTo>
                      <a:pt x="204" y="399"/>
                    </a:lnTo>
                    <a:lnTo>
                      <a:pt x="217" y="364"/>
                    </a:lnTo>
                    <a:lnTo>
                      <a:pt x="237" y="327"/>
                    </a:lnTo>
                    <a:lnTo>
                      <a:pt x="258" y="292"/>
                    </a:lnTo>
                    <a:lnTo>
                      <a:pt x="281" y="263"/>
                    </a:lnTo>
                    <a:lnTo>
                      <a:pt x="304" y="242"/>
                    </a:lnTo>
                    <a:lnTo>
                      <a:pt x="326" y="234"/>
                    </a:lnTo>
                    <a:lnTo>
                      <a:pt x="345" y="242"/>
                    </a:lnTo>
                    <a:lnTo>
                      <a:pt x="366" y="263"/>
                    </a:lnTo>
                    <a:lnTo>
                      <a:pt x="390" y="283"/>
                    </a:lnTo>
                    <a:lnTo>
                      <a:pt x="413" y="302"/>
                    </a:lnTo>
                    <a:lnTo>
                      <a:pt x="436" y="320"/>
                    </a:lnTo>
                    <a:lnTo>
                      <a:pt x="457" y="337"/>
                    </a:lnTo>
                    <a:lnTo>
                      <a:pt x="481" y="354"/>
                    </a:lnTo>
                    <a:lnTo>
                      <a:pt x="502" y="368"/>
                    </a:lnTo>
                    <a:lnTo>
                      <a:pt x="521" y="382"/>
                    </a:lnTo>
                    <a:lnTo>
                      <a:pt x="541" y="391"/>
                    </a:lnTo>
                    <a:lnTo>
                      <a:pt x="568" y="401"/>
                    </a:lnTo>
                    <a:lnTo>
                      <a:pt x="603" y="409"/>
                    </a:lnTo>
                    <a:lnTo>
                      <a:pt x="641" y="411"/>
                    </a:lnTo>
                    <a:lnTo>
                      <a:pt x="682" y="403"/>
                    </a:lnTo>
                    <a:lnTo>
                      <a:pt x="723" y="383"/>
                    </a:lnTo>
                    <a:lnTo>
                      <a:pt x="763" y="347"/>
                    </a:lnTo>
                    <a:lnTo>
                      <a:pt x="800" y="292"/>
                    </a:lnTo>
                    <a:lnTo>
                      <a:pt x="804" y="289"/>
                    </a:lnTo>
                    <a:lnTo>
                      <a:pt x="818" y="277"/>
                    </a:lnTo>
                    <a:lnTo>
                      <a:pt x="835" y="261"/>
                    </a:lnTo>
                    <a:lnTo>
                      <a:pt x="856" y="242"/>
                    </a:lnTo>
                    <a:lnTo>
                      <a:pt x="880" y="221"/>
                    </a:lnTo>
                    <a:lnTo>
                      <a:pt x="901" y="201"/>
                    </a:lnTo>
                    <a:lnTo>
                      <a:pt x="918" y="184"/>
                    </a:lnTo>
                    <a:lnTo>
                      <a:pt x="930" y="172"/>
                    </a:lnTo>
                    <a:lnTo>
                      <a:pt x="940" y="166"/>
                    </a:lnTo>
                    <a:lnTo>
                      <a:pt x="951" y="168"/>
                    </a:lnTo>
                    <a:lnTo>
                      <a:pt x="965" y="174"/>
                    </a:lnTo>
                    <a:lnTo>
                      <a:pt x="976" y="184"/>
                    </a:lnTo>
                    <a:lnTo>
                      <a:pt x="990" y="197"/>
                    </a:lnTo>
                    <a:lnTo>
                      <a:pt x="1004" y="211"/>
                    </a:lnTo>
                    <a:lnTo>
                      <a:pt x="1013" y="227"/>
                    </a:lnTo>
                    <a:lnTo>
                      <a:pt x="1023" y="242"/>
                    </a:lnTo>
                    <a:lnTo>
                      <a:pt x="1035" y="258"/>
                    </a:lnTo>
                    <a:lnTo>
                      <a:pt x="1052" y="275"/>
                    </a:lnTo>
                    <a:lnTo>
                      <a:pt x="1073" y="292"/>
                    </a:lnTo>
                    <a:lnTo>
                      <a:pt x="1098" y="306"/>
                    </a:lnTo>
                    <a:lnTo>
                      <a:pt x="1126" y="314"/>
                    </a:lnTo>
                    <a:lnTo>
                      <a:pt x="1157" y="316"/>
                    </a:lnTo>
                    <a:lnTo>
                      <a:pt x="1190" y="308"/>
                    </a:lnTo>
                    <a:lnTo>
                      <a:pt x="1224" y="289"/>
                    </a:lnTo>
                    <a:lnTo>
                      <a:pt x="1186" y="120"/>
                    </a:lnTo>
                    <a:close/>
                  </a:path>
                </a:pathLst>
              </a:custGeom>
              <a:solidFill>
                <a:srgbClr val="FC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2966" y="2711"/>
                <a:ext cx="73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9" y="7"/>
                  </a:cxn>
                  <a:cxn ang="0">
                    <a:pos x="39" y="19"/>
                  </a:cxn>
                  <a:cxn ang="0">
                    <a:pos x="56" y="34"/>
                  </a:cxn>
                  <a:cxn ang="0">
                    <a:pos x="70" y="54"/>
                  </a:cxn>
                  <a:cxn ang="0">
                    <a:pos x="73" y="79"/>
                  </a:cxn>
                  <a:cxn ang="0">
                    <a:pos x="64" y="110"/>
                  </a:cxn>
                  <a:cxn ang="0">
                    <a:pos x="37" y="147"/>
                  </a:cxn>
                  <a:cxn ang="0">
                    <a:pos x="29" y="149"/>
                  </a:cxn>
                  <a:cxn ang="0">
                    <a:pos x="13" y="153"/>
                  </a:cxn>
                  <a:cxn ang="0">
                    <a:pos x="2" y="149"/>
                  </a:cxn>
                  <a:cxn ang="0">
                    <a:pos x="4" y="133"/>
                  </a:cxn>
                  <a:cxn ang="0">
                    <a:pos x="13" y="122"/>
                  </a:cxn>
                  <a:cxn ang="0">
                    <a:pos x="25" y="112"/>
                  </a:cxn>
                  <a:cxn ang="0">
                    <a:pos x="39" y="100"/>
                  </a:cxn>
                  <a:cxn ang="0">
                    <a:pos x="48" y="87"/>
                  </a:cxn>
                  <a:cxn ang="0">
                    <a:pos x="52" y="71"/>
                  </a:cxn>
                  <a:cxn ang="0">
                    <a:pos x="48" y="52"/>
                  </a:cxn>
                  <a:cxn ang="0">
                    <a:pos x="31" y="29"/>
                  </a:cxn>
                  <a:cxn ang="0">
                    <a:pos x="0" y="0"/>
                  </a:cxn>
                </a:cxnLst>
                <a:rect l="0" t="0" r="r" b="b"/>
                <a:pathLst>
                  <a:path w="73" h="153">
                    <a:moveTo>
                      <a:pt x="0" y="0"/>
                    </a:moveTo>
                    <a:lnTo>
                      <a:pt x="6" y="2"/>
                    </a:lnTo>
                    <a:lnTo>
                      <a:pt x="19" y="7"/>
                    </a:lnTo>
                    <a:lnTo>
                      <a:pt x="39" y="19"/>
                    </a:lnTo>
                    <a:lnTo>
                      <a:pt x="56" y="34"/>
                    </a:lnTo>
                    <a:lnTo>
                      <a:pt x="70" y="54"/>
                    </a:lnTo>
                    <a:lnTo>
                      <a:pt x="73" y="79"/>
                    </a:lnTo>
                    <a:lnTo>
                      <a:pt x="64" y="110"/>
                    </a:lnTo>
                    <a:lnTo>
                      <a:pt x="37" y="147"/>
                    </a:lnTo>
                    <a:lnTo>
                      <a:pt x="29" y="149"/>
                    </a:lnTo>
                    <a:lnTo>
                      <a:pt x="13" y="153"/>
                    </a:lnTo>
                    <a:lnTo>
                      <a:pt x="2" y="149"/>
                    </a:lnTo>
                    <a:lnTo>
                      <a:pt x="4" y="133"/>
                    </a:lnTo>
                    <a:lnTo>
                      <a:pt x="13" y="122"/>
                    </a:lnTo>
                    <a:lnTo>
                      <a:pt x="25" y="112"/>
                    </a:lnTo>
                    <a:lnTo>
                      <a:pt x="39" y="100"/>
                    </a:lnTo>
                    <a:lnTo>
                      <a:pt x="48" y="87"/>
                    </a:lnTo>
                    <a:lnTo>
                      <a:pt x="52" y="71"/>
                    </a:lnTo>
                    <a:lnTo>
                      <a:pt x="48" y="52"/>
                    </a:lnTo>
                    <a:lnTo>
                      <a:pt x="3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46"/>
              <p:cNvSpPr>
                <a:spLocks/>
              </p:cNvSpPr>
              <p:nvPr/>
            </p:nvSpPr>
            <p:spPr bwMode="auto">
              <a:xfrm>
                <a:off x="2143" y="2771"/>
                <a:ext cx="430" cy="333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4" y="199"/>
                  </a:cxn>
                  <a:cxn ang="0">
                    <a:pos x="17" y="232"/>
                  </a:cxn>
                  <a:cxn ang="0">
                    <a:pos x="37" y="259"/>
                  </a:cxn>
                  <a:cxn ang="0">
                    <a:pos x="64" y="284"/>
                  </a:cxn>
                  <a:cxn ang="0">
                    <a:pos x="95" y="304"/>
                  </a:cxn>
                  <a:cxn ang="0">
                    <a:pos x="131" y="319"/>
                  </a:cxn>
                  <a:cxn ang="0">
                    <a:pos x="170" y="329"/>
                  </a:cxn>
                  <a:cxn ang="0">
                    <a:pos x="213" y="333"/>
                  </a:cxn>
                  <a:cxn ang="0">
                    <a:pos x="257" y="329"/>
                  </a:cxn>
                  <a:cxn ang="0">
                    <a:pos x="298" y="319"/>
                  </a:cxn>
                  <a:cxn ang="0">
                    <a:pos x="335" y="304"/>
                  </a:cxn>
                  <a:cxn ang="0">
                    <a:pos x="366" y="284"/>
                  </a:cxn>
                  <a:cxn ang="0">
                    <a:pos x="393" y="259"/>
                  </a:cxn>
                  <a:cxn ang="0">
                    <a:pos x="412" y="232"/>
                  </a:cxn>
                  <a:cxn ang="0">
                    <a:pos x="426" y="199"/>
                  </a:cxn>
                  <a:cxn ang="0">
                    <a:pos x="430" y="166"/>
                  </a:cxn>
                  <a:cxn ang="0">
                    <a:pos x="426" y="133"/>
                  </a:cxn>
                  <a:cxn ang="0">
                    <a:pos x="412" y="102"/>
                  </a:cxn>
                  <a:cxn ang="0">
                    <a:pos x="393" y="73"/>
                  </a:cxn>
                  <a:cxn ang="0">
                    <a:pos x="366" y="48"/>
                  </a:cxn>
                  <a:cxn ang="0">
                    <a:pos x="335" y="29"/>
                  </a:cxn>
                  <a:cxn ang="0">
                    <a:pos x="298" y="13"/>
                  </a:cxn>
                  <a:cxn ang="0">
                    <a:pos x="257" y="4"/>
                  </a:cxn>
                  <a:cxn ang="0">
                    <a:pos x="213" y="0"/>
                  </a:cxn>
                  <a:cxn ang="0">
                    <a:pos x="170" y="4"/>
                  </a:cxn>
                  <a:cxn ang="0">
                    <a:pos x="131" y="13"/>
                  </a:cxn>
                  <a:cxn ang="0">
                    <a:pos x="95" y="29"/>
                  </a:cxn>
                  <a:cxn ang="0">
                    <a:pos x="64" y="48"/>
                  </a:cxn>
                  <a:cxn ang="0">
                    <a:pos x="37" y="73"/>
                  </a:cxn>
                  <a:cxn ang="0">
                    <a:pos x="17" y="102"/>
                  </a:cxn>
                  <a:cxn ang="0">
                    <a:pos x="4" y="133"/>
                  </a:cxn>
                  <a:cxn ang="0">
                    <a:pos x="0" y="166"/>
                  </a:cxn>
                </a:cxnLst>
                <a:rect l="0" t="0" r="r" b="b"/>
                <a:pathLst>
                  <a:path w="430" h="333">
                    <a:moveTo>
                      <a:pt x="0" y="166"/>
                    </a:moveTo>
                    <a:lnTo>
                      <a:pt x="4" y="199"/>
                    </a:lnTo>
                    <a:lnTo>
                      <a:pt x="17" y="232"/>
                    </a:lnTo>
                    <a:lnTo>
                      <a:pt x="37" y="259"/>
                    </a:lnTo>
                    <a:lnTo>
                      <a:pt x="64" y="284"/>
                    </a:lnTo>
                    <a:lnTo>
                      <a:pt x="95" y="304"/>
                    </a:lnTo>
                    <a:lnTo>
                      <a:pt x="131" y="319"/>
                    </a:lnTo>
                    <a:lnTo>
                      <a:pt x="170" y="329"/>
                    </a:lnTo>
                    <a:lnTo>
                      <a:pt x="213" y="333"/>
                    </a:lnTo>
                    <a:lnTo>
                      <a:pt x="257" y="329"/>
                    </a:lnTo>
                    <a:lnTo>
                      <a:pt x="298" y="319"/>
                    </a:lnTo>
                    <a:lnTo>
                      <a:pt x="335" y="304"/>
                    </a:lnTo>
                    <a:lnTo>
                      <a:pt x="366" y="284"/>
                    </a:lnTo>
                    <a:lnTo>
                      <a:pt x="393" y="259"/>
                    </a:lnTo>
                    <a:lnTo>
                      <a:pt x="412" y="232"/>
                    </a:lnTo>
                    <a:lnTo>
                      <a:pt x="426" y="199"/>
                    </a:lnTo>
                    <a:lnTo>
                      <a:pt x="430" y="166"/>
                    </a:lnTo>
                    <a:lnTo>
                      <a:pt x="426" y="133"/>
                    </a:lnTo>
                    <a:lnTo>
                      <a:pt x="412" y="102"/>
                    </a:lnTo>
                    <a:lnTo>
                      <a:pt x="393" y="73"/>
                    </a:lnTo>
                    <a:lnTo>
                      <a:pt x="366" y="48"/>
                    </a:lnTo>
                    <a:lnTo>
                      <a:pt x="335" y="29"/>
                    </a:lnTo>
                    <a:lnTo>
                      <a:pt x="298" y="13"/>
                    </a:lnTo>
                    <a:lnTo>
                      <a:pt x="257" y="4"/>
                    </a:lnTo>
                    <a:lnTo>
                      <a:pt x="213" y="0"/>
                    </a:lnTo>
                    <a:lnTo>
                      <a:pt x="170" y="4"/>
                    </a:lnTo>
                    <a:lnTo>
                      <a:pt x="131" y="13"/>
                    </a:lnTo>
                    <a:lnTo>
                      <a:pt x="95" y="29"/>
                    </a:lnTo>
                    <a:lnTo>
                      <a:pt x="64" y="48"/>
                    </a:lnTo>
                    <a:lnTo>
                      <a:pt x="37" y="73"/>
                    </a:lnTo>
                    <a:lnTo>
                      <a:pt x="17" y="102"/>
                    </a:lnTo>
                    <a:lnTo>
                      <a:pt x="4" y="133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47"/>
              <p:cNvSpPr>
                <a:spLocks/>
              </p:cNvSpPr>
              <p:nvPr/>
            </p:nvSpPr>
            <p:spPr bwMode="auto">
              <a:xfrm>
                <a:off x="3100" y="2672"/>
                <a:ext cx="222" cy="289"/>
              </a:xfrm>
              <a:custGeom>
                <a:avLst/>
                <a:gdLst/>
                <a:ahLst/>
                <a:cxnLst>
                  <a:cxn ang="0">
                    <a:pos x="7" y="141"/>
                  </a:cxn>
                  <a:cxn ang="0">
                    <a:pos x="1" y="170"/>
                  </a:cxn>
                  <a:cxn ang="0">
                    <a:pos x="0" y="197"/>
                  </a:cxn>
                  <a:cxn ang="0">
                    <a:pos x="1" y="223"/>
                  </a:cxn>
                  <a:cxn ang="0">
                    <a:pos x="7" y="244"/>
                  </a:cxn>
                  <a:cxn ang="0">
                    <a:pos x="17" y="263"/>
                  </a:cxn>
                  <a:cxn ang="0">
                    <a:pos x="30" y="277"/>
                  </a:cxn>
                  <a:cxn ang="0">
                    <a:pos x="48" y="285"/>
                  </a:cxn>
                  <a:cxn ang="0">
                    <a:pos x="67" y="289"/>
                  </a:cxn>
                  <a:cxn ang="0">
                    <a:pos x="89" y="287"/>
                  </a:cxn>
                  <a:cxn ang="0">
                    <a:pos x="106" y="283"/>
                  </a:cxn>
                  <a:cxn ang="0">
                    <a:pos x="125" y="273"/>
                  </a:cxn>
                  <a:cxn ang="0">
                    <a:pos x="143" y="259"/>
                  </a:cxn>
                  <a:cxn ang="0">
                    <a:pos x="160" y="242"/>
                  </a:cxn>
                  <a:cxn ang="0">
                    <a:pos x="176" y="217"/>
                  </a:cxn>
                  <a:cxn ang="0">
                    <a:pos x="193" y="184"/>
                  </a:cxn>
                  <a:cxn ang="0">
                    <a:pos x="211" y="145"/>
                  </a:cxn>
                  <a:cxn ang="0">
                    <a:pos x="220" y="116"/>
                  </a:cxn>
                  <a:cxn ang="0">
                    <a:pos x="222" y="89"/>
                  </a:cxn>
                  <a:cxn ang="0">
                    <a:pos x="220" y="66"/>
                  </a:cxn>
                  <a:cxn ang="0">
                    <a:pos x="214" y="42"/>
                  </a:cxn>
                  <a:cxn ang="0">
                    <a:pos x="203" y="25"/>
                  </a:cxn>
                  <a:cxn ang="0">
                    <a:pos x="187" y="11"/>
                  </a:cxn>
                  <a:cxn ang="0">
                    <a:pos x="170" y="4"/>
                  </a:cxn>
                  <a:cxn ang="0">
                    <a:pos x="151" y="0"/>
                  </a:cxn>
                  <a:cxn ang="0">
                    <a:pos x="129" y="2"/>
                  </a:cxn>
                  <a:cxn ang="0">
                    <a:pos x="108" y="10"/>
                  </a:cxn>
                  <a:cxn ang="0">
                    <a:pos x="87" y="23"/>
                  </a:cxn>
                  <a:cxn ang="0">
                    <a:pos x="67" y="41"/>
                  </a:cxn>
                  <a:cxn ang="0">
                    <a:pos x="48" y="62"/>
                  </a:cxn>
                  <a:cxn ang="0">
                    <a:pos x="32" y="85"/>
                  </a:cxn>
                  <a:cxn ang="0">
                    <a:pos x="17" y="112"/>
                  </a:cxn>
                  <a:cxn ang="0">
                    <a:pos x="7" y="141"/>
                  </a:cxn>
                </a:cxnLst>
                <a:rect l="0" t="0" r="r" b="b"/>
                <a:pathLst>
                  <a:path w="222" h="289">
                    <a:moveTo>
                      <a:pt x="7" y="141"/>
                    </a:moveTo>
                    <a:lnTo>
                      <a:pt x="1" y="170"/>
                    </a:lnTo>
                    <a:lnTo>
                      <a:pt x="0" y="197"/>
                    </a:lnTo>
                    <a:lnTo>
                      <a:pt x="1" y="223"/>
                    </a:lnTo>
                    <a:lnTo>
                      <a:pt x="7" y="244"/>
                    </a:lnTo>
                    <a:lnTo>
                      <a:pt x="17" y="263"/>
                    </a:lnTo>
                    <a:lnTo>
                      <a:pt x="30" y="277"/>
                    </a:lnTo>
                    <a:lnTo>
                      <a:pt x="48" y="285"/>
                    </a:lnTo>
                    <a:lnTo>
                      <a:pt x="67" y="289"/>
                    </a:lnTo>
                    <a:lnTo>
                      <a:pt x="89" y="287"/>
                    </a:lnTo>
                    <a:lnTo>
                      <a:pt x="106" y="283"/>
                    </a:lnTo>
                    <a:lnTo>
                      <a:pt x="125" y="273"/>
                    </a:lnTo>
                    <a:lnTo>
                      <a:pt x="143" y="259"/>
                    </a:lnTo>
                    <a:lnTo>
                      <a:pt x="160" y="242"/>
                    </a:lnTo>
                    <a:lnTo>
                      <a:pt x="176" y="217"/>
                    </a:lnTo>
                    <a:lnTo>
                      <a:pt x="193" y="184"/>
                    </a:lnTo>
                    <a:lnTo>
                      <a:pt x="211" y="145"/>
                    </a:lnTo>
                    <a:lnTo>
                      <a:pt x="220" y="116"/>
                    </a:lnTo>
                    <a:lnTo>
                      <a:pt x="222" y="89"/>
                    </a:lnTo>
                    <a:lnTo>
                      <a:pt x="220" y="66"/>
                    </a:lnTo>
                    <a:lnTo>
                      <a:pt x="214" y="42"/>
                    </a:lnTo>
                    <a:lnTo>
                      <a:pt x="203" y="25"/>
                    </a:lnTo>
                    <a:lnTo>
                      <a:pt x="187" y="11"/>
                    </a:lnTo>
                    <a:lnTo>
                      <a:pt x="170" y="4"/>
                    </a:lnTo>
                    <a:lnTo>
                      <a:pt x="151" y="0"/>
                    </a:lnTo>
                    <a:lnTo>
                      <a:pt x="129" y="2"/>
                    </a:lnTo>
                    <a:lnTo>
                      <a:pt x="108" y="10"/>
                    </a:lnTo>
                    <a:lnTo>
                      <a:pt x="87" y="23"/>
                    </a:lnTo>
                    <a:lnTo>
                      <a:pt x="67" y="41"/>
                    </a:lnTo>
                    <a:lnTo>
                      <a:pt x="48" y="62"/>
                    </a:lnTo>
                    <a:lnTo>
                      <a:pt x="32" y="85"/>
                    </a:lnTo>
                    <a:lnTo>
                      <a:pt x="17" y="112"/>
                    </a:lnTo>
                    <a:lnTo>
                      <a:pt x="7" y="141"/>
                    </a:lnTo>
                    <a:close/>
                  </a:path>
                </a:pathLst>
              </a:custGeom>
              <a:solidFill>
                <a:srgbClr val="FF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2005" y="3271"/>
                <a:ext cx="510" cy="294"/>
              </a:xfrm>
              <a:custGeom>
                <a:avLst/>
                <a:gdLst/>
                <a:ahLst/>
                <a:cxnLst>
                  <a:cxn ang="0">
                    <a:pos x="510" y="83"/>
                  </a:cxn>
                  <a:cxn ang="0">
                    <a:pos x="508" y="89"/>
                  </a:cxn>
                  <a:cxn ang="0">
                    <a:pos x="498" y="102"/>
                  </a:cxn>
                  <a:cxn ang="0">
                    <a:pos x="484" y="124"/>
                  </a:cxn>
                  <a:cxn ang="0">
                    <a:pos x="467" y="151"/>
                  </a:cxn>
                  <a:cxn ang="0">
                    <a:pos x="446" y="180"/>
                  </a:cxn>
                  <a:cxn ang="0">
                    <a:pos x="419" y="209"/>
                  </a:cxn>
                  <a:cxn ang="0">
                    <a:pos x="388" y="238"/>
                  </a:cxn>
                  <a:cxn ang="0">
                    <a:pos x="355" y="263"/>
                  </a:cxn>
                  <a:cxn ang="0">
                    <a:pos x="318" y="280"/>
                  </a:cxn>
                  <a:cxn ang="0">
                    <a:pos x="277" y="292"/>
                  </a:cxn>
                  <a:cxn ang="0">
                    <a:pos x="237" y="294"/>
                  </a:cxn>
                  <a:cxn ang="0">
                    <a:pos x="192" y="282"/>
                  </a:cxn>
                  <a:cxn ang="0">
                    <a:pos x="146" y="257"/>
                  </a:cxn>
                  <a:cxn ang="0">
                    <a:pos x="99" y="217"/>
                  </a:cxn>
                  <a:cxn ang="0">
                    <a:pos x="51" y="156"/>
                  </a:cxn>
                  <a:cxn ang="0">
                    <a:pos x="0" y="77"/>
                  </a:cxn>
                  <a:cxn ang="0">
                    <a:pos x="107" y="0"/>
                  </a:cxn>
                  <a:cxn ang="0">
                    <a:pos x="109" y="1"/>
                  </a:cxn>
                  <a:cxn ang="0">
                    <a:pos x="115" y="3"/>
                  </a:cxn>
                  <a:cxn ang="0">
                    <a:pos x="124" y="9"/>
                  </a:cxn>
                  <a:cxn ang="0">
                    <a:pos x="138" y="17"/>
                  </a:cxn>
                  <a:cxn ang="0">
                    <a:pos x="155" y="25"/>
                  </a:cxn>
                  <a:cxn ang="0">
                    <a:pos x="175" y="34"/>
                  </a:cxn>
                  <a:cxn ang="0">
                    <a:pos x="198" y="42"/>
                  </a:cxn>
                  <a:cxn ang="0">
                    <a:pos x="223" y="52"/>
                  </a:cxn>
                  <a:cxn ang="0">
                    <a:pos x="252" y="62"/>
                  </a:cxn>
                  <a:cxn ang="0">
                    <a:pos x="283" y="69"/>
                  </a:cxn>
                  <a:cxn ang="0">
                    <a:pos x="316" y="77"/>
                  </a:cxn>
                  <a:cxn ang="0">
                    <a:pos x="351" y="83"/>
                  </a:cxn>
                  <a:cxn ang="0">
                    <a:pos x="388" y="87"/>
                  </a:cxn>
                  <a:cxn ang="0">
                    <a:pos x="426" y="87"/>
                  </a:cxn>
                  <a:cxn ang="0">
                    <a:pos x="467" y="87"/>
                  </a:cxn>
                  <a:cxn ang="0">
                    <a:pos x="510" y="83"/>
                  </a:cxn>
                </a:cxnLst>
                <a:rect l="0" t="0" r="r" b="b"/>
                <a:pathLst>
                  <a:path w="510" h="294">
                    <a:moveTo>
                      <a:pt x="510" y="83"/>
                    </a:moveTo>
                    <a:lnTo>
                      <a:pt x="508" y="89"/>
                    </a:lnTo>
                    <a:lnTo>
                      <a:pt x="498" y="102"/>
                    </a:lnTo>
                    <a:lnTo>
                      <a:pt x="484" y="124"/>
                    </a:lnTo>
                    <a:lnTo>
                      <a:pt x="467" y="151"/>
                    </a:lnTo>
                    <a:lnTo>
                      <a:pt x="446" y="180"/>
                    </a:lnTo>
                    <a:lnTo>
                      <a:pt x="419" y="209"/>
                    </a:lnTo>
                    <a:lnTo>
                      <a:pt x="388" y="238"/>
                    </a:lnTo>
                    <a:lnTo>
                      <a:pt x="355" y="263"/>
                    </a:lnTo>
                    <a:lnTo>
                      <a:pt x="318" y="280"/>
                    </a:lnTo>
                    <a:lnTo>
                      <a:pt x="277" y="292"/>
                    </a:lnTo>
                    <a:lnTo>
                      <a:pt x="237" y="294"/>
                    </a:lnTo>
                    <a:lnTo>
                      <a:pt x="192" y="282"/>
                    </a:lnTo>
                    <a:lnTo>
                      <a:pt x="146" y="257"/>
                    </a:lnTo>
                    <a:lnTo>
                      <a:pt x="99" y="217"/>
                    </a:lnTo>
                    <a:lnTo>
                      <a:pt x="51" y="156"/>
                    </a:lnTo>
                    <a:lnTo>
                      <a:pt x="0" y="77"/>
                    </a:lnTo>
                    <a:lnTo>
                      <a:pt x="107" y="0"/>
                    </a:lnTo>
                    <a:lnTo>
                      <a:pt x="109" y="1"/>
                    </a:lnTo>
                    <a:lnTo>
                      <a:pt x="115" y="3"/>
                    </a:lnTo>
                    <a:lnTo>
                      <a:pt x="124" y="9"/>
                    </a:lnTo>
                    <a:lnTo>
                      <a:pt x="138" y="17"/>
                    </a:lnTo>
                    <a:lnTo>
                      <a:pt x="155" y="25"/>
                    </a:lnTo>
                    <a:lnTo>
                      <a:pt x="175" y="34"/>
                    </a:lnTo>
                    <a:lnTo>
                      <a:pt x="198" y="42"/>
                    </a:lnTo>
                    <a:lnTo>
                      <a:pt x="223" y="52"/>
                    </a:lnTo>
                    <a:lnTo>
                      <a:pt x="252" y="62"/>
                    </a:lnTo>
                    <a:lnTo>
                      <a:pt x="283" y="69"/>
                    </a:lnTo>
                    <a:lnTo>
                      <a:pt x="316" y="77"/>
                    </a:lnTo>
                    <a:lnTo>
                      <a:pt x="351" y="83"/>
                    </a:lnTo>
                    <a:lnTo>
                      <a:pt x="388" y="87"/>
                    </a:lnTo>
                    <a:lnTo>
                      <a:pt x="426" y="87"/>
                    </a:lnTo>
                    <a:lnTo>
                      <a:pt x="467" y="87"/>
                    </a:lnTo>
                    <a:lnTo>
                      <a:pt x="51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2489" y="3336"/>
                <a:ext cx="301" cy="212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" y="45"/>
                  </a:cxn>
                  <a:cxn ang="0">
                    <a:pos x="28" y="68"/>
                  </a:cxn>
                  <a:cxn ang="0">
                    <a:pos x="57" y="101"/>
                  </a:cxn>
                  <a:cxn ang="0">
                    <a:pos x="93" y="138"/>
                  </a:cxn>
                  <a:cxn ang="0">
                    <a:pos x="134" y="173"/>
                  </a:cxn>
                  <a:cxn ang="0">
                    <a:pos x="177" y="198"/>
                  </a:cxn>
                  <a:cxn ang="0">
                    <a:pos x="217" y="212"/>
                  </a:cxn>
                  <a:cxn ang="0">
                    <a:pos x="256" y="208"/>
                  </a:cxn>
                  <a:cxn ang="0">
                    <a:pos x="283" y="186"/>
                  </a:cxn>
                  <a:cxn ang="0">
                    <a:pos x="299" y="157"/>
                  </a:cxn>
                  <a:cxn ang="0">
                    <a:pos x="301" y="124"/>
                  </a:cxn>
                  <a:cxn ang="0">
                    <a:pos x="297" y="90"/>
                  </a:cxn>
                  <a:cxn ang="0">
                    <a:pos x="289" y="55"/>
                  </a:cxn>
                  <a:cxn ang="0">
                    <a:pos x="279" y="28"/>
                  </a:cxn>
                  <a:cxn ang="0">
                    <a:pos x="272" y="8"/>
                  </a:cxn>
                  <a:cxn ang="0">
                    <a:pos x="268" y="0"/>
                  </a:cxn>
                  <a:cxn ang="0">
                    <a:pos x="0" y="35"/>
                  </a:cxn>
                </a:cxnLst>
                <a:rect l="0" t="0" r="r" b="b"/>
                <a:pathLst>
                  <a:path w="301" h="212">
                    <a:moveTo>
                      <a:pt x="0" y="35"/>
                    </a:moveTo>
                    <a:lnTo>
                      <a:pt x="8" y="45"/>
                    </a:lnTo>
                    <a:lnTo>
                      <a:pt x="28" y="68"/>
                    </a:lnTo>
                    <a:lnTo>
                      <a:pt x="57" y="101"/>
                    </a:lnTo>
                    <a:lnTo>
                      <a:pt x="93" y="138"/>
                    </a:lnTo>
                    <a:lnTo>
                      <a:pt x="134" y="173"/>
                    </a:lnTo>
                    <a:lnTo>
                      <a:pt x="177" y="198"/>
                    </a:lnTo>
                    <a:lnTo>
                      <a:pt x="217" y="212"/>
                    </a:lnTo>
                    <a:lnTo>
                      <a:pt x="256" y="208"/>
                    </a:lnTo>
                    <a:lnTo>
                      <a:pt x="283" y="186"/>
                    </a:lnTo>
                    <a:lnTo>
                      <a:pt x="299" y="157"/>
                    </a:lnTo>
                    <a:lnTo>
                      <a:pt x="301" y="124"/>
                    </a:lnTo>
                    <a:lnTo>
                      <a:pt x="297" y="90"/>
                    </a:lnTo>
                    <a:lnTo>
                      <a:pt x="289" y="55"/>
                    </a:lnTo>
                    <a:lnTo>
                      <a:pt x="279" y="28"/>
                    </a:lnTo>
                    <a:lnTo>
                      <a:pt x="272" y="8"/>
                    </a:lnTo>
                    <a:lnTo>
                      <a:pt x="26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2575" y="3364"/>
                <a:ext cx="151" cy="1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15" y="27"/>
                  </a:cxn>
                  <a:cxn ang="0">
                    <a:pos x="31" y="44"/>
                  </a:cxn>
                  <a:cxn ang="0">
                    <a:pos x="52" y="65"/>
                  </a:cxn>
                  <a:cxn ang="0">
                    <a:pos x="73" y="85"/>
                  </a:cxn>
                  <a:cxn ang="0">
                    <a:pos x="95" y="102"/>
                  </a:cxn>
                  <a:cxn ang="0">
                    <a:pos x="114" y="114"/>
                  </a:cxn>
                  <a:cxn ang="0">
                    <a:pos x="131" y="118"/>
                  </a:cxn>
                  <a:cxn ang="0">
                    <a:pos x="149" y="102"/>
                  </a:cxn>
                  <a:cxn ang="0">
                    <a:pos x="151" y="71"/>
                  </a:cxn>
                  <a:cxn ang="0">
                    <a:pos x="145" y="40"/>
                  </a:cxn>
                  <a:cxn ang="0">
                    <a:pos x="141" y="27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91" y="1"/>
                  </a:cxn>
                  <a:cxn ang="0">
                    <a:pos x="75" y="3"/>
                  </a:cxn>
                  <a:cxn ang="0">
                    <a:pos x="58" y="5"/>
                  </a:cxn>
                  <a:cxn ang="0">
                    <a:pos x="40" y="7"/>
                  </a:cxn>
                  <a:cxn ang="0">
                    <a:pos x="23" y="9"/>
                  </a:cxn>
                  <a:cxn ang="0">
                    <a:pos x="9" y="9"/>
                  </a:cxn>
                  <a:cxn ang="0">
                    <a:pos x="0" y="9"/>
                  </a:cxn>
                </a:cxnLst>
                <a:rect l="0" t="0" r="r" b="b"/>
                <a:pathLst>
                  <a:path w="151" h="118">
                    <a:moveTo>
                      <a:pt x="0" y="9"/>
                    </a:moveTo>
                    <a:lnTo>
                      <a:pt x="4" y="13"/>
                    </a:lnTo>
                    <a:lnTo>
                      <a:pt x="15" y="27"/>
                    </a:lnTo>
                    <a:lnTo>
                      <a:pt x="31" y="44"/>
                    </a:lnTo>
                    <a:lnTo>
                      <a:pt x="52" y="65"/>
                    </a:lnTo>
                    <a:lnTo>
                      <a:pt x="73" y="85"/>
                    </a:lnTo>
                    <a:lnTo>
                      <a:pt x="95" y="102"/>
                    </a:lnTo>
                    <a:lnTo>
                      <a:pt x="114" y="114"/>
                    </a:lnTo>
                    <a:lnTo>
                      <a:pt x="131" y="118"/>
                    </a:lnTo>
                    <a:lnTo>
                      <a:pt x="149" y="102"/>
                    </a:lnTo>
                    <a:lnTo>
                      <a:pt x="151" y="71"/>
                    </a:lnTo>
                    <a:lnTo>
                      <a:pt x="145" y="40"/>
                    </a:lnTo>
                    <a:lnTo>
                      <a:pt x="141" y="27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1" y="1"/>
                    </a:lnTo>
                    <a:lnTo>
                      <a:pt x="75" y="3"/>
                    </a:lnTo>
                    <a:lnTo>
                      <a:pt x="58" y="5"/>
                    </a:lnTo>
                    <a:lnTo>
                      <a:pt x="40" y="7"/>
                    </a:lnTo>
                    <a:lnTo>
                      <a:pt x="23" y="9"/>
                    </a:lnTo>
                    <a:lnTo>
                      <a:pt x="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2081" y="3311"/>
                <a:ext cx="341" cy="192"/>
              </a:xfrm>
              <a:custGeom>
                <a:avLst/>
                <a:gdLst/>
                <a:ahLst/>
                <a:cxnLst>
                  <a:cxn ang="0">
                    <a:pos x="341" y="60"/>
                  </a:cxn>
                  <a:cxn ang="0">
                    <a:pos x="335" y="60"/>
                  </a:cxn>
                  <a:cxn ang="0">
                    <a:pos x="317" y="62"/>
                  </a:cxn>
                  <a:cxn ang="0">
                    <a:pos x="290" y="62"/>
                  </a:cxn>
                  <a:cxn ang="0">
                    <a:pos x="255" y="60"/>
                  </a:cxn>
                  <a:cxn ang="0">
                    <a:pos x="213" y="54"/>
                  </a:cxn>
                  <a:cxn ang="0">
                    <a:pos x="162" y="43"/>
                  </a:cxn>
                  <a:cxn ang="0">
                    <a:pos x="110" y="25"/>
                  </a:cxn>
                  <a:cxn ang="0">
                    <a:pos x="54" y="0"/>
                  </a:cxn>
                  <a:cxn ang="0">
                    <a:pos x="0" y="35"/>
                  </a:cxn>
                  <a:cxn ang="0">
                    <a:pos x="4" y="41"/>
                  </a:cxn>
                  <a:cxn ang="0">
                    <a:pos x="13" y="58"/>
                  </a:cxn>
                  <a:cxn ang="0">
                    <a:pos x="31" y="84"/>
                  </a:cxn>
                  <a:cxn ang="0">
                    <a:pos x="52" y="113"/>
                  </a:cxn>
                  <a:cxn ang="0">
                    <a:pos x="79" y="140"/>
                  </a:cxn>
                  <a:cxn ang="0">
                    <a:pos x="108" y="165"/>
                  </a:cxn>
                  <a:cxn ang="0">
                    <a:pos x="139" y="184"/>
                  </a:cxn>
                  <a:cxn ang="0">
                    <a:pos x="172" y="192"/>
                  </a:cxn>
                  <a:cxn ang="0">
                    <a:pos x="205" y="188"/>
                  </a:cxn>
                  <a:cxn ang="0">
                    <a:pos x="234" y="178"/>
                  </a:cxn>
                  <a:cxn ang="0">
                    <a:pos x="261" y="161"/>
                  </a:cxn>
                  <a:cxn ang="0">
                    <a:pos x="285" y="140"/>
                  </a:cxn>
                  <a:cxn ang="0">
                    <a:pos x="304" y="118"/>
                  </a:cxn>
                  <a:cxn ang="0">
                    <a:pos x="321" y="95"/>
                  </a:cxn>
                  <a:cxn ang="0">
                    <a:pos x="333" y="76"/>
                  </a:cxn>
                  <a:cxn ang="0">
                    <a:pos x="341" y="60"/>
                  </a:cxn>
                </a:cxnLst>
                <a:rect l="0" t="0" r="r" b="b"/>
                <a:pathLst>
                  <a:path w="341" h="192">
                    <a:moveTo>
                      <a:pt x="341" y="60"/>
                    </a:moveTo>
                    <a:lnTo>
                      <a:pt x="335" y="60"/>
                    </a:lnTo>
                    <a:lnTo>
                      <a:pt x="317" y="62"/>
                    </a:lnTo>
                    <a:lnTo>
                      <a:pt x="290" y="62"/>
                    </a:lnTo>
                    <a:lnTo>
                      <a:pt x="255" y="60"/>
                    </a:lnTo>
                    <a:lnTo>
                      <a:pt x="213" y="54"/>
                    </a:lnTo>
                    <a:lnTo>
                      <a:pt x="162" y="43"/>
                    </a:lnTo>
                    <a:lnTo>
                      <a:pt x="110" y="25"/>
                    </a:lnTo>
                    <a:lnTo>
                      <a:pt x="54" y="0"/>
                    </a:lnTo>
                    <a:lnTo>
                      <a:pt x="0" y="35"/>
                    </a:lnTo>
                    <a:lnTo>
                      <a:pt x="4" y="41"/>
                    </a:lnTo>
                    <a:lnTo>
                      <a:pt x="13" y="58"/>
                    </a:lnTo>
                    <a:lnTo>
                      <a:pt x="31" y="84"/>
                    </a:lnTo>
                    <a:lnTo>
                      <a:pt x="52" y="113"/>
                    </a:lnTo>
                    <a:lnTo>
                      <a:pt x="79" y="140"/>
                    </a:lnTo>
                    <a:lnTo>
                      <a:pt x="108" y="165"/>
                    </a:lnTo>
                    <a:lnTo>
                      <a:pt x="139" y="184"/>
                    </a:lnTo>
                    <a:lnTo>
                      <a:pt x="172" y="192"/>
                    </a:lnTo>
                    <a:lnTo>
                      <a:pt x="205" y="188"/>
                    </a:lnTo>
                    <a:lnTo>
                      <a:pt x="234" y="178"/>
                    </a:lnTo>
                    <a:lnTo>
                      <a:pt x="261" y="161"/>
                    </a:lnTo>
                    <a:lnTo>
                      <a:pt x="285" y="140"/>
                    </a:lnTo>
                    <a:lnTo>
                      <a:pt x="304" y="118"/>
                    </a:lnTo>
                    <a:lnTo>
                      <a:pt x="321" y="95"/>
                    </a:lnTo>
                    <a:lnTo>
                      <a:pt x="333" y="76"/>
                    </a:lnTo>
                    <a:lnTo>
                      <a:pt x="341" y="6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2997" y="3551"/>
                <a:ext cx="215" cy="63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14"/>
                  </a:cxn>
                  <a:cxn ang="0">
                    <a:pos x="72" y="47"/>
                  </a:cxn>
                  <a:cxn ang="0">
                    <a:pos x="73" y="99"/>
                  </a:cxn>
                  <a:cxn ang="0">
                    <a:pos x="73" y="165"/>
                  </a:cxn>
                  <a:cxn ang="0">
                    <a:pos x="68" y="237"/>
                  </a:cxn>
                  <a:cxn ang="0">
                    <a:pos x="56" y="312"/>
                  </a:cxn>
                  <a:cxn ang="0">
                    <a:pos x="33" y="386"/>
                  </a:cxn>
                  <a:cxn ang="0">
                    <a:pos x="0" y="452"/>
                  </a:cxn>
                  <a:cxn ang="0">
                    <a:pos x="64" y="632"/>
                  </a:cxn>
                  <a:cxn ang="0">
                    <a:pos x="213" y="446"/>
                  </a:cxn>
                  <a:cxn ang="0">
                    <a:pos x="213" y="435"/>
                  </a:cxn>
                  <a:cxn ang="0">
                    <a:pos x="215" y="404"/>
                  </a:cxn>
                  <a:cxn ang="0">
                    <a:pos x="215" y="355"/>
                  </a:cxn>
                  <a:cxn ang="0">
                    <a:pos x="215" y="295"/>
                  </a:cxn>
                  <a:cxn ang="0">
                    <a:pos x="211" y="227"/>
                  </a:cxn>
                  <a:cxn ang="0">
                    <a:pos x="203" y="155"/>
                  </a:cxn>
                  <a:cxn ang="0">
                    <a:pos x="190" y="86"/>
                  </a:cxn>
                  <a:cxn ang="0">
                    <a:pos x="170" y="20"/>
                  </a:cxn>
                  <a:cxn ang="0">
                    <a:pos x="68" y="0"/>
                  </a:cxn>
                </a:cxnLst>
                <a:rect l="0" t="0" r="r" b="b"/>
                <a:pathLst>
                  <a:path w="215" h="632">
                    <a:moveTo>
                      <a:pt x="68" y="0"/>
                    </a:moveTo>
                    <a:lnTo>
                      <a:pt x="70" y="14"/>
                    </a:lnTo>
                    <a:lnTo>
                      <a:pt x="72" y="47"/>
                    </a:lnTo>
                    <a:lnTo>
                      <a:pt x="73" y="99"/>
                    </a:lnTo>
                    <a:lnTo>
                      <a:pt x="73" y="165"/>
                    </a:lnTo>
                    <a:lnTo>
                      <a:pt x="68" y="237"/>
                    </a:lnTo>
                    <a:lnTo>
                      <a:pt x="56" y="312"/>
                    </a:lnTo>
                    <a:lnTo>
                      <a:pt x="33" y="386"/>
                    </a:lnTo>
                    <a:lnTo>
                      <a:pt x="0" y="452"/>
                    </a:lnTo>
                    <a:lnTo>
                      <a:pt x="64" y="632"/>
                    </a:lnTo>
                    <a:lnTo>
                      <a:pt x="213" y="446"/>
                    </a:lnTo>
                    <a:lnTo>
                      <a:pt x="213" y="435"/>
                    </a:lnTo>
                    <a:lnTo>
                      <a:pt x="215" y="404"/>
                    </a:lnTo>
                    <a:lnTo>
                      <a:pt x="215" y="355"/>
                    </a:lnTo>
                    <a:lnTo>
                      <a:pt x="215" y="295"/>
                    </a:lnTo>
                    <a:lnTo>
                      <a:pt x="211" y="227"/>
                    </a:lnTo>
                    <a:lnTo>
                      <a:pt x="203" y="155"/>
                    </a:lnTo>
                    <a:lnTo>
                      <a:pt x="190" y="86"/>
                    </a:lnTo>
                    <a:lnTo>
                      <a:pt x="170" y="2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3055" y="3590"/>
                <a:ext cx="106" cy="487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70" y="43"/>
                  </a:cxn>
                  <a:cxn ang="0">
                    <a:pos x="72" y="91"/>
                  </a:cxn>
                  <a:cxn ang="0">
                    <a:pos x="70" y="149"/>
                  </a:cxn>
                  <a:cxn ang="0">
                    <a:pos x="62" y="213"/>
                  </a:cxn>
                  <a:cxn ang="0">
                    <a:pos x="50" y="281"/>
                  </a:cxn>
                  <a:cxn ang="0">
                    <a:pos x="29" y="345"/>
                  </a:cxn>
                  <a:cxn ang="0">
                    <a:pos x="0" y="403"/>
                  </a:cxn>
                  <a:cxn ang="0">
                    <a:pos x="29" y="487"/>
                  </a:cxn>
                  <a:cxn ang="0">
                    <a:pos x="106" y="384"/>
                  </a:cxn>
                  <a:cxn ang="0">
                    <a:pos x="106" y="330"/>
                  </a:cxn>
                  <a:cxn ang="0">
                    <a:pos x="103" y="206"/>
                  </a:cxn>
                  <a:cxn ang="0">
                    <a:pos x="91" y="76"/>
                  </a:cxn>
                  <a:cxn ang="0">
                    <a:pos x="68" y="0"/>
                  </a:cxn>
                </a:cxnLst>
                <a:rect l="0" t="0" r="r" b="b"/>
                <a:pathLst>
                  <a:path w="106" h="487">
                    <a:moveTo>
                      <a:pt x="68" y="0"/>
                    </a:moveTo>
                    <a:lnTo>
                      <a:pt x="68" y="12"/>
                    </a:lnTo>
                    <a:lnTo>
                      <a:pt x="70" y="43"/>
                    </a:lnTo>
                    <a:lnTo>
                      <a:pt x="72" y="91"/>
                    </a:lnTo>
                    <a:lnTo>
                      <a:pt x="70" y="149"/>
                    </a:lnTo>
                    <a:lnTo>
                      <a:pt x="62" y="213"/>
                    </a:lnTo>
                    <a:lnTo>
                      <a:pt x="50" y="281"/>
                    </a:lnTo>
                    <a:lnTo>
                      <a:pt x="29" y="345"/>
                    </a:lnTo>
                    <a:lnTo>
                      <a:pt x="0" y="403"/>
                    </a:lnTo>
                    <a:lnTo>
                      <a:pt x="29" y="487"/>
                    </a:lnTo>
                    <a:lnTo>
                      <a:pt x="106" y="384"/>
                    </a:lnTo>
                    <a:lnTo>
                      <a:pt x="106" y="330"/>
                    </a:lnTo>
                    <a:lnTo>
                      <a:pt x="103" y="206"/>
                    </a:lnTo>
                    <a:lnTo>
                      <a:pt x="91" y="7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2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3130" y="3838"/>
                <a:ext cx="16" cy="39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6" y="27"/>
                  </a:cxn>
                  <a:cxn ang="0">
                    <a:pos x="14" y="33"/>
                  </a:cxn>
                  <a:cxn ang="0">
                    <a:pos x="12" y="37"/>
                  </a:cxn>
                  <a:cxn ang="0">
                    <a:pos x="8" y="39"/>
                  </a:cxn>
                  <a:cxn ang="0">
                    <a:pos x="6" y="37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4" y="6"/>
                  </a:cxn>
                  <a:cxn ang="0">
                    <a:pos x="16" y="12"/>
                  </a:cxn>
                  <a:cxn ang="0">
                    <a:pos x="16" y="20"/>
                  </a:cxn>
                </a:cxnLst>
                <a:rect l="0" t="0" r="r" b="b"/>
                <a:pathLst>
                  <a:path w="16" h="39">
                    <a:moveTo>
                      <a:pt x="16" y="20"/>
                    </a:moveTo>
                    <a:lnTo>
                      <a:pt x="16" y="27"/>
                    </a:lnTo>
                    <a:lnTo>
                      <a:pt x="14" y="33"/>
                    </a:lnTo>
                    <a:lnTo>
                      <a:pt x="12" y="37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6" y="12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92" name="雲形吹き出し 91"/>
            <p:cNvSpPr/>
            <p:nvPr/>
          </p:nvSpPr>
          <p:spPr>
            <a:xfrm>
              <a:off x="2555776" y="1484784"/>
              <a:ext cx="1440160" cy="1368152"/>
            </a:xfrm>
            <a:prstGeom prst="cloudCallout">
              <a:avLst>
                <a:gd name="adj1" fmla="val -64710"/>
                <a:gd name="adj2" fmla="val 119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3" name="Picture 2" descr="C:\Users\秀紀\AppData\Local\Microsoft\Windows\INetCache\IE\UBD40U21\MC900432629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1412776"/>
              <a:ext cx="13716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5 -0.00417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1" grpId="0" animBg="1"/>
      <p:bldP spid="42" grpId="0" animBg="1"/>
      <p:bldP spid="49" grpId="0" animBg="1"/>
      <p:bldP spid="51" grpId="0"/>
      <p:bldP spid="161" grpId="0"/>
      <p:bldP spid="162" grpId="0"/>
      <p:bldP spid="164" grpId="0"/>
      <p:bldP spid="166" grpId="0"/>
      <p:bldP spid="167" grpId="0"/>
      <p:bldP spid="1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619672" y="1700808"/>
            <a:ext cx="3024336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43608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067944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18784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 flipH="1">
            <a:off x="3131840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 flipH="1">
            <a:off x="1619672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5940152" y="1196752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755576" y="2636912"/>
            <a:ext cx="8064895" cy="288032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左中かっこ 47"/>
          <p:cNvSpPr/>
          <p:nvPr/>
        </p:nvSpPr>
        <p:spPr>
          <a:xfrm rot="16200000">
            <a:off x="2087724" y="3104964"/>
            <a:ext cx="504056" cy="1440160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中かっこ 48"/>
          <p:cNvSpPr/>
          <p:nvPr/>
        </p:nvSpPr>
        <p:spPr>
          <a:xfrm rot="16200000">
            <a:off x="3635896" y="3140968"/>
            <a:ext cx="504056" cy="1368152"/>
          </a:xfrm>
          <a:prstGeom prst="leftBrace">
            <a:avLst>
              <a:gd name="adj1" fmla="val 49237"/>
              <a:gd name="adj2" fmla="val 463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557987" y="3933056"/>
            <a:ext cx="1424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one week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3142163" y="3933056"/>
            <a:ext cx="1424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one week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034359" y="4888320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251520" y="1414517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64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have this guitar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5868144" y="3789040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2 weeks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413792" y="5182041"/>
            <a:ext cx="8460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           )(          ) this guitar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) two weeks.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061864" y="5182041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934072" y="5182041"/>
            <a:ext cx="194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4878288" y="5759846"/>
            <a:ext cx="936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for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4572000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Picture 3" descr="C:\Users\秀紀\AppData\Local\Microsoft\Windows\INetCache\IE\5FT45V8T\MC9003571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512168" cy="2462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32673 -0.00092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8" grpId="0" animBg="1"/>
      <p:bldP spid="39" grpId="0" animBg="1"/>
      <p:bldP spid="41" grpId="0" animBg="1"/>
      <p:bldP spid="42" grpId="0" animBg="1"/>
      <p:bldP spid="48" grpId="0" animBg="1"/>
      <p:bldP spid="49" grpId="0" animBg="1"/>
      <p:bldP spid="50" grpId="0"/>
      <p:bldP spid="51" grpId="0"/>
      <p:bldP spid="161" grpId="0"/>
      <p:bldP spid="162" grpId="0"/>
      <p:bldP spid="163" grpId="0"/>
      <p:bldP spid="164" grpId="0"/>
      <p:bldP spid="166" grpId="0"/>
      <p:bldP spid="167" grpId="0"/>
      <p:bldP spid="168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151280" y="3861048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2023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251520" y="1340768"/>
            <a:ext cx="1584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Yuki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know him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179512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Yuki (          )(              ) him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  ) 2022.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835696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3347864" y="5013176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known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5948538" y="5583723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205528" y="3861048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2025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1475656" y="1844824"/>
            <a:ext cx="1944216" cy="1800200"/>
            <a:chOff x="3779912" y="2492896"/>
            <a:chExt cx="3106499" cy="2634883"/>
          </a:xfrm>
        </p:grpSpPr>
        <p:pic>
          <p:nvPicPr>
            <p:cNvPr id="41" name="Picture 2" descr="C:\Users\秀紀\AppData\Local\Microsoft\Windows\INetCache\IE\AQFOJBIH\MC90041679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2492896"/>
              <a:ext cx="2386419" cy="2592288"/>
            </a:xfrm>
            <a:prstGeom prst="rect">
              <a:avLst/>
            </a:prstGeom>
            <a:noFill/>
          </p:spPr>
        </p:pic>
        <p:pic>
          <p:nvPicPr>
            <p:cNvPr id="43" name="Picture 2" descr="C:\Users\秀紀\AppData\Local\Microsoft\Windows\INetCache\IE\3KEK1K2H\MC90044573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779912" y="2636912"/>
              <a:ext cx="1224136" cy="24908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35052 -0.00532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50" grpId="0"/>
      <p:bldP spid="161" grpId="0"/>
      <p:bldP spid="162" grpId="0"/>
      <p:bldP spid="164" grpId="0"/>
      <p:bldP spid="166" grpId="0"/>
      <p:bldP spid="167" grpId="0"/>
      <p:bldP spid="168" grpId="0"/>
      <p:bldP spid="75" grpId="0" animBg="1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818658" y="3579402"/>
            <a:ext cx="1393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ast week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251520" y="1340768"/>
            <a:ext cx="1584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Ben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stay with my family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179512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Ben (          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stayed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with my family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  ) last week.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696259" y="5007567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3212501" y="5007567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stayed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4755799" y="5594710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555325-9108-4F8D-9903-D2E9CE5FE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495" y="1685296"/>
            <a:ext cx="2366529" cy="1774896"/>
          </a:xfrm>
          <a:prstGeom prst="rect">
            <a:avLst/>
          </a:prstGeom>
        </p:spPr>
      </p:pic>
      <p:pic>
        <p:nvPicPr>
          <p:cNvPr id="26" name="Picture 3" descr="C:\Users\KASUGA_Hideki\AppData\Local\Microsoft\Windows\Temporary Internet Files\Content.IE5\FWUYU0P9\MC900361648[1].wmf">
            <a:extLst>
              <a:ext uri="{FF2B5EF4-FFF2-40B4-BE49-F238E27FC236}">
                <a16:creationId xmlns:a16="http://schemas.microsoft.com/office/drawing/2014/main" id="{81D7C8B4-A388-404E-AA74-7407518E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87" y="3147733"/>
            <a:ext cx="646026" cy="824127"/>
          </a:xfrm>
          <a:prstGeom prst="rect">
            <a:avLst/>
          </a:prstGeom>
          <a:noFill/>
        </p:spPr>
      </p:pic>
      <p:pic>
        <p:nvPicPr>
          <p:cNvPr id="27" name="Picture 3" descr="C:\Users\KASUGA_Hideki\AppData\Local\Microsoft\Windows\Temporary Internet Files\Content.IE5\FWUYU0P9\MC900361648[1].wmf">
            <a:extLst>
              <a:ext uri="{FF2B5EF4-FFF2-40B4-BE49-F238E27FC236}">
                <a16:creationId xmlns:a16="http://schemas.microsoft.com/office/drawing/2014/main" id="{F9744A45-567E-4EAE-9613-E61784D2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6133" y="2432917"/>
            <a:ext cx="646026" cy="824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2552 -0.09583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34652 -1.48148E-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50" grpId="0"/>
      <p:bldP spid="161" grpId="0"/>
      <p:bldP spid="162" grpId="0"/>
      <p:bldP spid="164" grpId="0"/>
      <p:bldP spid="166" grpId="0"/>
      <p:bldP spid="167" grpId="0"/>
      <p:bldP spid="168" grpId="0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20791" y="1988840"/>
            <a:ext cx="6558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どちらを言いたい、言われたい？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51520" y="364502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どちらを言ったことがある、</a:t>
            </a:r>
            <a:endParaRPr lang="en-US" altLang="ja-JP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  <a:p>
            <a:pPr algn="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言われたことがある？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842327" y="3861048"/>
            <a:ext cx="1424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yesterday</a:t>
            </a:r>
            <a:endParaRPr lang="en-US" altLang="ja-JP" sz="2400" b="1" cap="none" spc="0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2" name="正方形/長方形 161"/>
          <p:cNvSpPr/>
          <p:nvPr/>
        </p:nvSpPr>
        <p:spPr>
          <a:xfrm>
            <a:off x="3078344" y="29816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am tired.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232596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been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 tired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  ) yesterday.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899592" y="5013175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575749" y="4991043"/>
            <a:ext cx="16362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been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4682905" y="5518973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237076" y="3861048"/>
            <a:ext cx="743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now</a:t>
            </a:r>
          </a:p>
        </p:txBody>
      </p:sp>
      <p:pic>
        <p:nvPicPr>
          <p:cNvPr id="19" name="Picture 3" descr="C:\Users\KASUGA_Hideki\AppData\Local\Microsoft\Windows\Temporary Internet Files\Content.IE5\WHMJTCVC\MC900425770[1].wmf">
            <a:extLst>
              <a:ext uri="{FF2B5EF4-FFF2-40B4-BE49-F238E27FC236}">
                <a16:creationId xmlns:a16="http://schemas.microsoft.com/office/drawing/2014/main" id="{4B8B2EEF-987F-48A9-B54E-A69BD90D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425" y="1743579"/>
            <a:ext cx="1242648" cy="1495138"/>
          </a:xfrm>
          <a:prstGeom prst="rect">
            <a:avLst/>
          </a:prstGeom>
          <a:noFill/>
        </p:spPr>
      </p:pic>
      <p:pic>
        <p:nvPicPr>
          <p:cNvPr id="20" name="Picture 2" descr="C:\Users\KASUGA_Hideki\AppData\Local\Microsoft\Windows\Temporary Internet Files\Content.IE5\1YUJKMLO\MC900425790[1].wmf">
            <a:extLst>
              <a:ext uri="{FF2B5EF4-FFF2-40B4-BE49-F238E27FC236}">
                <a16:creationId xmlns:a16="http://schemas.microsoft.com/office/drawing/2014/main" id="{A19FE0C8-17C8-437F-963F-678B7654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223" y="1812777"/>
            <a:ext cx="1669733" cy="1521081"/>
          </a:xfrm>
          <a:prstGeom prst="rect">
            <a:avLst/>
          </a:prstGeom>
          <a:noFill/>
        </p:spPr>
      </p:pic>
      <p:pic>
        <p:nvPicPr>
          <p:cNvPr id="21" name="Picture 4" descr="C:\Users\KASUGA_Hideki\AppData\Local\Microsoft\Windows\Temporary Internet Files\Content.IE5\8LEU3S32\MC900425780[1].wmf">
            <a:extLst>
              <a:ext uri="{FF2B5EF4-FFF2-40B4-BE49-F238E27FC236}">
                <a16:creationId xmlns:a16="http://schemas.microsoft.com/office/drawing/2014/main" id="{1FEA4E86-83DA-42F3-BCE4-AFD6A8DD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506" y="1565503"/>
            <a:ext cx="1807028" cy="204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50" grpId="0"/>
      <p:bldP spid="162" grpId="0"/>
      <p:bldP spid="164" grpId="0"/>
      <p:bldP spid="166" grpId="0"/>
      <p:bldP spid="167" grpId="0"/>
      <p:bldP spid="168" grpId="0"/>
      <p:bldP spid="75" grpId="0" animBg="1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654357" y="3861048"/>
            <a:ext cx="1800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his morning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2" name="正方形/長方形 161"/>
          <p:cNvSpPr/>
          <p:nvPr/>
        </p:nvSpPr>
        <p:spPr>
          <a:xfrm>
            <a:off x="3078344" y="29816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sunny.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232596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been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 sunny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  ) this morning.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088383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466316" y="501317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been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3965834" y="5518973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237076" y="3861048"/>
            <a:ext cx="743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now</a:t>
            </a:r>
          </a:p>
        </p:txBody>
      </p:sp>
      <p:pic>
        <p:nvPicPr>
          <p:cNvPr id="22" name="Picture 2" descr="C:\Users\KASUGA_Hideki\AppData\Local\Microsoft\Windows\Temporary Internet Files\Content.IE5\QC1BEU9J\MC900079268[1].wmf">
            <a:extLst>
              <a:ext uri="{FF2B5EF4-FFF2-40B4-BE49-F238E27FC236}">
                <a16:creationId xmlns:a16="http://schemas.microsoft.com/office/drawing/2014/main" id="{0EBF187C-D83B-4334-B3CB-5BDC3018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462" y="1391871"/>
            <a:ext cx="2101427" cy="2085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4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35173 -2.59259E-6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50" grpId="0"/>
      <p:bldP spid="162" grpId="0"/>
      <p:bldP spid="164" grpId="0"/>
      <p:bldP spid="166" grpId="0"/>
      <p:bldP spid="167" grpId="0"/>
      <p:bldP spid="168" grpId="0"/>
      <p:bldP spid="75" grpId="0" animBg="1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799489" y="3861048"/>
            <a:ext cx="1510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 was born</a:t>
            </a:r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712281" y="1296887"/>
            <a:ext cx="665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4816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live in this town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179512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lived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 in this town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           ) I was born.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835968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2554600" y="5013176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lived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4427984" y="5516821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205528" y="3861048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202</a:t>
            </a:r>
            <a:r>
              <a:rPr lang="en-US" altLang="ja-JP" sz="24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en-US" altLang="ja-JP" sz="2400" b="1" cap="none" spc="0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67B859C-43A8-420F-9AB8-AFEE80E867D2}"/>
              </a:ext>
            </a:extLst>
          </p:cNvPr>
          <p:cNvGrpSpPr/>
          <p:nvPr/>
        </p:nvGrpSpPr>
        <p:grpSpPr>
          <a:xfrm>
            <a:off x="1129881" y="1076113"/>
            <a:ext cx="2804319" cy="2103239"/>
            <a:chOff x="1129881" y="1076113"/>
            <a:chExt cx="2804319" cy="2103239"/>
          </a:xfrm>
        </p:grpSpPr>
        <p:pic>
          <p:nvPicPr>
            <p:cNvPr id="3" name="図 2" descr="記号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9CB0472-2AF9-4880-9643-CAAAEBF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81" y="1076113"/>
              <a:ext cx="2804319" cy="2103239"/>
            </a:xfrm>
            <a:prstGeom prst="rect">
              <a:avLst/>
            </a:prstGeom>
          </p:spPr>
        </p:pic>
        <p:pic>
          <p:nvPicPr>
            <p:cNvPr id="5" name="図 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DAB4449-BE1B-4A01-BA66-E3081623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63" y="2204027"/>
              <a:ext cx="868734" cy="794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4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33333 4.81481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50" grpId="0"/>
      <p:bldP spid="161" grpId="0"/>
      <p:bldP spid="162" grpId="0"/>
      <p:bldP spid="164" grpId="0"/>
      <p:bldP spid="166" grpId="0"/>
      <p:bldP spid="167" grpId="0"/>
      <p:bldP spid="168" grpId="0"/>
      <p:bldP spid="75" grpId="0" animBg="1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2483768" y="1700808"/>
            <a:ext cx="3096344" cy="1728192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5696" y="683985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past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04048" y="692696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now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628007" y="692696"/>
            <a:ext cx="176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future</a:t>
            </a:r>
            <a:endParaRPr lang="ja-JP" altLang="en-US" sz="3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 flipH="1">
            <a:off x="2448151" y="1226368"/>
            <a:ext cx="7200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H="1">
            <a:off x="7524328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1800078" y="2666528"/>
            <a:ext cx="6660353" cy="186408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2376143" y="4359415"/>
            <a:ext cx="16747" cy="8373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3" y="2"/>
              </a:cxn>
              <a:cxn ang="0">
                <a:pos x="8" y="1"/>
              </a:cxn>
              <a:cxn ang="0">
                <a:pos x="8" y="0"/>
              </a:cxn>
              <a:cxn ang="0">
                <a:pos x="6" y="1"/>
              </a:cxn>
              <a:cxn ang="0">
                <a:pos x="1" y="0"/>
              </a:cxn>
              <a:cxn ang="0">
                <a:pos x="3" y="2"/>
              </a:cxn>
              <a:cxn ang="0">
                <a:pos x="0" y="4"/>
              </a:cxn>
              <a:cxn ang="0">
                <a:pos x="5" y="3"/>
              </a:cxn>
              <a:cxn ang="0">
                <a:pos x="8" y="7"/>
              </a:cxn>
              <a:cxn ang="0">
                <a:pos x="8" y="3"/>
              </a:cxn>
            </a:cxnLst>
            <a:rect l="0" t="0" r="r" b="b"/>
            <a:pathLst>
              <a:path w="13" h="7">
                <a:moveTo>
                  <a:pt x="8" y="3"/>
                </a:moveTo>
                <a:lnTo>
                  <a:pt x="13" y="2"/>
                </a:lnTo>
                <a:lnTo>
                  <a:pt x="8" y="1"/>
                </a:lnTo>
                <a:lnTo>
                  <a:pt x="8" y="0"/>
                </a:lnTo>
                <a:lnTo>
                  <a:pt x="6" y="1"/>
                </a:lnTo>
                <a:lnTo>
                  <a:pt x="1" y="0"/>
                </a:lnTo>
                <a:lnTo>
                  <a:pt x="3" y="2"/>
                </a:lnTo>
                <a:lnTo>
                  <a:pt x="0" y="4"/>
                </a:lnTo>
                <a:lnTo>
                  <a:pt x="5" y="3"/>
                </a:lnTo>
                <a:lnTo>
                  <a:pt x="8" y="7"/>
                </a:ln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435261" y="1296887"/>
            <a:ext cx="9429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2195736" y="0"/>
            <a:ext cx="5832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like that shop’s curry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179512" y="5013176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liked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 that shop’s curry</a:t>
            </a:r>
          </a:p>
          <a:p>
            <a:pPr algn="r"/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we were children.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1340024" y="5013176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3059832" y="5013176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liked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2915816" y="5590981"/>
            <a:ext cx="14209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since</a:t>
            </a:r>
          </a:p>
        </p:txBody>
      </p:sp>
      <p:sp>
        <p:nvSpPr>
          <p:cNvPr id="75" name="正方形/長方形 74"/>
          <p:cNvSpPr/>
          <p:nvPr/>
        </p:nvSpPr>
        <p:spPr>
          <a:xfrm flipH="1">
            <a:off x="5580112" y="1196752"/>
            <a:ext cx="7200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AB4449-BE1B-4A01-BA66-E30816230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306" y="1892851"/>
            <a:ext cx="2250292" cy="108366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9C9B06-0848-46D9-9C66-D3FA4C624BDF}"/>
              </a:ext>
            </a:extLst>
          </p:cNvPr>
          <p:cNvSpPr/>
          <p:nvPr/>
        </p:nvSpPr>
        <p:spPr>
          <a:xfrm>
            <a:off x="1442639" y="3600599"/>
            <a:ext cx="2424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We were children</a:t>
            </a:r>
            <a:endParaRPr lang="en-US" altLang="ja-JP" sz="2400" b="1" cap="none" spc="0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3438 -1.11111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3" grpId="0"/>
      <p:bldP spid="34" grpId="0"/>
      <p:bldP spid="39" grpId="0" animBg="1"/>
      <p:bldP spid="40" grpId="0" animBg="1"/>
      <p:bldP spid="42" grpId="0" animBg="1"/>
      <p:bldP spid="161" grpId="0"/>
      <p:bldP spid="162" grpId="0"/>
      <p:bldP spid="164" grpId="0"/>
      <p:bldP spid="166" grpId="0"/>
      <p:bldP spid="167" grpId="0"/>
      <p:bldP spid="168" grpId="0"/>
      <p:bldP spid="75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896" r="13347" b="91851"/>
          <a:stretch>
            <a:fillRect/>
          </a:stretch>
        </p:blipFill>
        <p:spPr bwMode="auto">
          <a:xfrm>
            <a:off x="233772" y="4482766"/>
            <a:ext cx="8676456" cy="2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7CD5D5-D053-4ECF-8CCE-56C188CAEE7E}"/>
              </a:ext>
            </a:extLst>
          </p:cNvPr>
          <p:cNvPicPr/>
          <p:nvPr/>
        </p:nvPicPr>
        <p:blipFill rotWithShape="1">
          <a:blip r:embed="rId4"/>
          <a:srcRect t="8751" b="50969"/>
          <a:stretch/>
        </p:blipFill>
        <p:spPr>
          <a:xfrm>
            <a:off x="0" y="4768264"/>
            <a:ext cx="4680520" cy="19888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B99F1F7-C253-436A-9E1F-64E53C325D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439"/>
            <a:ext cx="9144000" cy="43651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4074494-18A6-AABF-D564-C1BF6498F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520" y="4854778"/>
            <a:ext cx="446348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06F23-77C4-9BD0-EA46-3F63B8350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9F0A386-87B9-BBD5-C9E5-D4065A4DAD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1640" y="1844824"/>
            <a:ext cx="6480720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4000" b="1" dirty="0">
                <a:latin typeface="Century Schoolbook" panose="02040604050505020304" pitchFamily="18" charset="0"/>
              </a:rPr>
              <a:t>Present Perfect</a:t>
            </a:r>
          </a:p>
          <a:p>
            <a:pPr marL="0" indent="0" algn="ctr">
              <a:buNone/>
            </a:pPr>
            <a:r>
              <a:rPr lang="en-US" altLang="ja-JP" sz="6600" b="1" dirty="0">
                <a:latin typeface="Century Schoolbook" panose="02040604050505020304" pitchFamily="18" charset="0"/>
              </a:rPr>
              <a:t>Continuation</a:t>
            </a:r>
          </a:p>
          <a:p>
            <a:pPr marL="0" indent="0" algn="ctr">
              <a:buNone/>
            </a:pPr>
            <a:r>
              <a:rPr kumimoji="1" lang="en-US" altLang="ja-JP" sz="5400" b="1" dirty="0">
                <a:latin typeface="Century Schoolbook" panose="02040604050505020304" pitchFamily="18" charset="0"/>
              </a:rPr>
              <a:t>(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現在完了形　継続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)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4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283085" cy="2736304"/>
          </a:xfrm>
          <a:prstGeom prst="rect">
            <a:avLst/>
          </a:prstGeom>
          <a:noFill/>
        </p:spPr>
      </p:pic>
      <p:sp>
        <p:nvSpPr>
          <p:cNvPr id="889" name="Freeform 891"/>
          <p:cNvSpPr>
            <a:spLocks/>
          </p:cNvSpPr>
          <p:nvPr/>
        </p:nvSpPr>
        <p:spPr bwMode="auto">
          <a:xfrm flipH="1">
            <a:off x="7020272" y="1772816"/>
            <a:ext cx="1656184" cy="3816424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90" name="角丸四角形吹き出し 889"/>
          <p:cNvSpPr/>
          <p:nvPr/>
        </p:nvSpPr>
        <p:spPr>
          <a:xfrm>
            <a:off x="2843808" y="476672"/>
            <a:ext cx="4104456" cy="2880320"/>
          </a:xfrm>
          <a:prstGeom prst="wedgeRoundRectCallout">
            <a:avLst>
              <a:gd name="adj1" fmla="val -70377"/>
              <a:gd name="adj2" fmla="val 379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1" name="正方形/長方形 890"/>
          <p:cNvSpPr/>
          <p:nvPr/>
        </p:nvSpPr>
        <p:spPr>
          <a:xfrm>
            <a:off x="2771800" y="1052736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solidFill>
                    <a:srgbClr val="FF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あなたのことが好きです。</a:t>
            </a:r>
            <a:endParaRPr lang="ja-JP" altLang="en-US" sz="5400" b="1" cap="none" spc="50" dirty="0">
              <a:ln w="11430">
                <a:solidFill>
                  <a:srgbClr val="FF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283085" cy="2736304"/>
          </a:xfrm>
          <a:prstGeom prst="rect">
            <a:avLst/>
          </a:prstGeom>
          <a:noFill/>
        </p:spPr>
      </p:pic>
      <p:sp>
        <p:nvSpPr>
          <p:cNvPr id="889" name="Freeform 891"/>
          <p:cNvSpPr>
            <a:spLocks/>
          </p:cNvSpPr>
          <p:nvPr/>
        </p:nvSpPr>
        <p:spPr bwMode="auto">
          <a:xfrm flipH="1">
            <a:off x="7020272" y="1772816"/>
            <a:ext cx="1656184" cy="3816424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90" name="角丸四角形吹き出し 889"/>
          <p:cNvSpPr/>
          <p:nvPr/>
        </p:nvSpPr>
        <p:spPr>
          <a:xfrm>
            <a:off x="2843808" y="476672"/>
            <a:ext cx="4104456" cy="2880320"/>
          </a:xfrm>
          <a:prstGeom prst="wedgeRoundRectCallout">
            <a:avLst>
              <a:gd name="adj1" fmla="val -70377"/>
              <a:gd name="adj2" fmla="val 379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1" name="正方形/長方形 890"/>
          <p:cNvSpPr/>
          <p:nvPr/>
        </p:nvSpPr>
        <p:spPr>
          <a:xfrm>
            <a:off x="2915816" y="1052736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solidFill>
                    <a:srgbClr val="FF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あなたのことが好きでした。</a:t>
            </a:r>
            <a:endParaRPr lang="ja-JP" altLang="en-US" sz="5400" b="1" cap="none" spc="50" dirty="0">
              <a:ln w="11430">
                <a:solidFill>
                  <a:srgbClr val="FF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030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02" t="737" r="12864" b="16698"/>
          <a:stretch>
            <a:fillRect/>
          </a:stretch>
        </p:blipFill>
        <p:spPr bwMode="auto">
          <a:xfrm>
            <a:off x="1259632" y="0"/>
            <a:ext cx="67322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694" r="12889" b="18489"/>
          <a:stretch>
            <a:fillRect/>
          </a:stretch>
        </p:blipFill>
        <p:spPr bwMode="auto">
          <a:xfrm>
            <a:off x="1187624" y="3356992"/>
            <a:ext cx="67322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283085" cy="2736304"/>
          </a:xfrm>
          <a:prstGeom prst="rect">
            <a:avLst/>
          </a:prstGeom>
          <a:noFill/>
        </p:spPr>
      </p:pic>
      <p:sp>
        <p:nvSpPr>
          <p:cNvPr id="889" name="Freeform 891"/>
          <p:cNvSpPr>
            <a:spLocks/>
          </p:cNvSpPr>
          <p:nvPr/>
        </p:nvSpPr>
        <p:spPr bwMode="auto">
          <a:xfrm flipH="1">
            <a:off x="7020272" y="1340768"/>
            <a:ext cx="1656184" cy="3816424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90" name="角丸四角形吹き出し 889"/>
          <p:cNvSpPr/>
          <p:nvPr/>
        </p:nvSpPr>
        <p:spPr>
          <a:xfrm>
            <a:off x="2843808" y="44624"/>
            <a:ext cx="4104456" cy="2880320"/>
          </a:xfrm>
          <a:prstGeom prst="wedgeRoundRectCallout">
            <a:avLst>
              <a:gd name="adj1" fmla="val -70377"/>
              <a:gd name="adj2" fmla="val 379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1" name="正方形/長方形 890"/>
          <p:cNvSpPr/>
          <p:nvPr/>
        </p:nvSpPr>
        <p:spPr>
          <a:xfrm>
            <a:off x="2771800" y="620688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あなたのことが好きです。</a:t>
            </a:r>
            <a:endParaRPr lang="ja-JP" altLang="en-US" sz="54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77570" y="1052736"/>
            <a:ext cx="3890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I </a:t>
            </a:r>
            <a:r>
              <a:rPr lang="en-US" altLang="ja-JP" sz="5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love</a:t>
            </a:r>
            <a:r>
              <a:rPr lang="en-US" altLang="ja-JP" sz="54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you.</a:t>
            </a:r>
            <a:endParaRPr lang="ja-JP" altLang="en-US" sz="54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269979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flipH="1">
            <a:off x="4572000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flipH="1">
            <a:off x="666023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2051720" y="5733256"/>
            <a:ext cx="5472608" cy="3600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51720" y="4869160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過去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00916" y="4869160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今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940151" y="4891807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未来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419872" y="6273225"/>
            <a:ext cx="2436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時間の流れ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20849608">
            <a:off x="4087612" y="53381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ja-JP" altLang="en-US" sz="5400" b="1" cap="none" spc="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1" grpId="0"/>
      <p:bldP spid="891" grpId="1"/>
      <p:bldP spid="8" grpId="0"/>
      <p:bldP spid="10" grpId="0" animBg="1"/>
      <p:bldP spid="11" grpId="0" animBg="1"/>
      <p:bldP spid="12" grpId="0" animBg="1"/>
      <p:bldP spid="9" grpId="0" animBg="1"/>
      <p:bldP spid="14" grpId="0"/>
      <p:bldP spid="15" grpId="0"/>
      <p:bldP spid="16" grpId="0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283085" cy="2736304"/>
          </a:xfrm>
          <a:prstGeom prst="rect">
            <a:avLst/>
          </a:prstGeom>
          <a:noFill/>
        </p:spPr>
      </p:pic>
      <p:sp>
        <p:nvSpPr>
          <p:cNvPr id="889" name="Freeform 891"/>
          <p:cNvSpPr>
            <a:spLocks/>
          </p:cNvSpPr>
          <p:nvPr/>
        </p:nvSpPr>
        <p:spPr bwMode="auto">
          <a:xfrm flipH="1">
            <a:off x="7020272" y="1340768"/>
            <a:ext cx="1656184" cy="3816424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90" name="角丸四角形吹き出し 889"/>
          <p:cNvSpPr/>
          <p:nvPr/>
        </p:nvSpPr>
        <p:spPr>
          <a:xfrm>
            <a:off x="2843808" y="44624"/>
            <a:ext cx="4104456" cy="2880320"/>
          </a:xfrm>
          <a:prstGeom prst="wedgeRoundRectCallout">
            <a:avLst>
              <a:gd name="adj1" fmla="val -70377"/>
              <a:gd name="adj2" fmla="val 379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1" name="正方形/長方形 890"/>
          <p:cNvSpPr/>
          <p:nvPr/>
        </p:nvSpPr>
        <p:spPr>
          <a:xfrm>
            <a:off x="2987824" y="620688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あなたのことが好きでした。</a:t>
            </a:r>
            <a:endParaRPr lang="ja-JP" altLang="en-US" sz="54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59832" y="1052736"/>
            <a:ext cx="3890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I </a:t>
            </a:r>
            <a:r>
              <a:rPr lang="en-US" altLang="ja-JP" sz="48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loved</a:t>
            </a:r>
            <a:r>
              <a:rPr lang="en-US" altLang="ja-JP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you.</a:t>
            </a:r>
            <a:endParaRPr lang="ja-JP" altLang="en-US" sz="48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269979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flipH="1">
            <a:off x="4572000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flipH="1">
            <a:off x="666023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2051720" y="5733256"/>
            <a:ext cx="5472608" cy="3600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51720" y="4869160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過去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00916" y="4869160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今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940151" y="4891807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未来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419872" y="6273225"/>
            <a:ext cx="2436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時間の流れ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20849608">
            <a:off x="2287412" y="53381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619672" y="4077072"/>
            <a:ext cx="27363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20000" b="1" dirty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？</a:t>
            </a:r>
            <a:endParaRPr lang="ja-JP" altLang="en-US" sz="20000" b="1" cap="none" spc="0" dirty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67744" y="3645024"/>
            <a:ext cx="4972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7780" cmpd="sng">
                  <a:noFill/>
                  <a:prstDash val="solid"/>
                  <a:miter lim="800000"/>
                </a:ln>
              </a:rPr>
              <a:t>今は好きじゃないの？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030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ja-JP" altLang="en-US" sz="5400" b="1" cap="none" spc="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1" grpId="0"/>
      <p:bldP spid="891" grpId="1"/>
      <p:bldP spid="8" grpId="0"/>
      <p:bldP spid="10" grpId="0" animBg="1"/>
      <p:bldP spid="11" grpId="0" animBg="1"/>
      <p:bldP spid="12" grpId="0" animBg="1"/>
      <p:bldP spid="9" grpId="0" animBg="1"/>
      <p:bldP spid="14" grpId="0"/>
      <p:bldP spid="15" grpId="0"/>
      <p:bldP spid="16" grpId="0"/>
      <p:bldP spid="17" grpId="0"/>
      <p:bldP spid="19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角丸四角形吹き出し 889"/>
          <p:cNvSpPr/>
          <p:nvPr/>
        </p:nvSpPr>
        <p:spPr>
          <a:xfrm>
            <a:off x="2123728" y="44624"/>
            <a:ext cx="5184576" cy="2880320"/>
          </a:xfrm>
          <a:prstGeom prst="wedgeRoundRectCallout">
            <a:avLst>
              <a:gd name="adj1" fmla="val -52236"/>
              <a:gd name="adj2" fmla="val 3161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 descr="C:\Users\KASUGA_Hideki\AppData\Local\Microsoft\Windows\Temporary Internet Files\Content.IE5\BKFQLAYX\MC90039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283085" cy="2736304"/>
          </a:xfrm>
          <a:prstGeom prst="rect">
            <a:avLst/>
          </a:prstGeom>
          <a:noFill/>
        </p:spPr>
      </p:pic>
      <p:sp>
        <p:nvSpPr>
          <p:cNvPr id="889" name="Freeform 891"/>
          <p:cNvSpPr>
            <a:spLocks/>
          </p:cNvSpPr>
          <p:nvPr/>
        </p:nvSpPr>
        <p:spPr bwMode="auto">
          <a:xfrm flipH="1">
            <a:off x="7020272" y="1340768"/>
            <a:ext cx="1656184" cy="3816424"/>
          </a:xfrm>
          <a:custGeom>
            <a:avLst/>
            <a:gdLst/>
            <a:ahLst/>
            <a:cxnLst>
              <a:cxn ang="0">
                <a:pos x="250" y="816"/>
              </a:cxn>
              <a:cxn ang="0">
                <a:pos x="256" y="686"/>
              </a:cxn>
              <a:cxn ang="0">
                <a:pos x="270" y="672"/>
              </a:cxn>
              <a:cxn ang="0">
                <a:pos x="330" y="594"/>
              </a:cxn>
              <a:cxn ang="0">
                <a:pos x="302" y="470"/>
              </a:cxn>
              <a:cxn ang="0">
                <a:pos x="288" y="262"/>
              </a:cxn>
              <a:cxn ang="0">
                <a:pos x="266" y="210"/>
              </a:cxn>
              <a:cxn ang="0">
                <a:pos x="254" y="150"/>
              </a:cxn>
              <a:cxn ang="0">
                <a:pos x="248" y="118"/>
              </a:cxn>
              <a:cxn ang="0">
                <a:pos x="274" y="116"/>
              </a:cxn>
              <a:cxn ang="0">
                <a:pos x="274" y="106"/>
              </a:cxn>
              <a:cxn ang="0">
                <a:pos x="276" y="98"/>
              </a:cxn>
              <a:cxn ang="0">
                <a:pos x="278" y="94"/>
              </a:cxn>
              <a:cxn ang="0">
                <a:pos x="280" y="84"/>
              </a:cxn>
              <a:cxn ang="0">
                <a:pos x="274" y="70"/>
              </a:cxn>
              <a:cxn ang="0">
                <a:pos x="274" y="56"/>
              </a:cxn>
              <a:cxn ang="0">
                <a:pos x="268" y="36"/>
              </a:cxn>
              <a:cxn ang="0">
                <a:pos x="262" y="12"/>
              </a:cxn>
              <a:cxn ang="0">
                <a:pos x="222" y="0"/>
              </a:cxn>
              <a:cxn ang="0">
                <a:pos x="190" y="8"/>
              </a:cxn>
              <a:cxn ang="0">
                <a:pos x="166" y="32"/>
              </a:cxn>
              <a:cxn ang="0">
                <a:pos x="166" y="82"/>
              </a:cxn>
              <a:cxn ang="0">
                <a:pos x="152" y="128"/>
              </a:cxn>
              <a:cxn ang="0">
                <a:pos x="148" y="170"/>
              </a:cxn>
              <a:cxn ang="0">
                <a:pos x="136" y="216"/>
              </a:cxn>
              <a:cxn ang="0">
                <a:pos x="144" y="300"/>
              </a:cxn>
              <a:cxn ang="0">
                <a:pos x="110" y="432"/>
              </a:cxn>
              <a:cxn ang="0">
                <a:pos x="118" y="454"/>
              </a:cxn>
              <a:cxn ang="0">
                <a:pos x="38" y="616"/>
              </a:cxn>
              <a:cxn ang="0">
                <a:pos x="42" y="642"/>
              </a:cxn>
              <a:cxn ang="0">
                <a:pos x="106" y="664"/>
              </a:cxn>
              <a:cxn ang="0">
                <a:pos x="56" y="770"/>
              </a:cxn>
              <a:cxn ang="0">
                <a:pos x="34" y="782"/>
              </a:cxn>
              <a:cxn ang="0">
                <a:pos x="16" y="800"/>
              </a:cxn>
              <a:cxn ang="0">
                <a:pos x="4" y="840"/>
              </a:cxn>
              <a:cxn ang="0">
                <a:pos x="18" y="826"/>
              </a:cxn>
              <a:cxn ang="0">
                <a:pos x="28" y="844"/>
              </a:cxn>
              <a:cxn ang="0">
                <a:pos x="32" y="876"/>
              </a:cxn>
              <a:cxn ang="0">
                <a:pos x="62" y="900"/>
              </a:cxn>
              <a:cxn ang="0">
                <a:pos x="96" y="900"/>
              </a:cxn>
              <a:cxn ang="0">
                <a:pos x="76" y="882"/>
              </a:cxn>
              <a:cxn ang="0">
                <a:pos x="70" y="844"/>
              </a:cxn>
              <a:cxn ang="0">
                <a:pos x="92" y="774"/>
              </a:cxn>
              <a:cxn ang="0">
                <a:pos x="204" y="676"/>
              </a:cxn>
              <a:cxn ang="0">
                <a:pos x="206" y="722"/>
              </a:cxn>
              <a:cxn ang="0">
                <a:pos x="218" y="820"/>
              </a:cxn>
              <a:cxn ang="0">
                <a:pos x="206" y="852"/>
              </a:cxn>
              <a:cxn ang="0">
                <a:pos x="214" y="882"/>
              </a:cxn>
              <a:cxn ang="0">
                <a:pos x="222" y="882"/>
              </a:cxn>
              <a:cxn ang="0">
                <a:pos x="224" y="860"/>
              </a:cxn>
              <a:cxn ang="0">
                <a:pos x="266" y="898"/>
              </a:cxn>
              <a:cxn ang="0">
                <a:pos x="322" y="890"/>
              </a:cxn>
              <a:cxn ang="0">
                <a:pos x="300" y="886"/>
              </a:cxn>
              <a:cxn ang="0">
                <a:pos x="272" y="868"/>
              </a:cxn>
            </a:cxnLst>
            <a:rect l="0" t="0" r="r" b="b"/>
            <a:pathLst>
              <a:path w="330" h="902">
                <a:moveTo>
                  <a:pt x="272" y="868"/>
                </a:moveTo>
                <a:lnTo>
                  <a:pt x="272" y="868"/>
                </a:lnTo>
                <a:lnTo>
                  <a:pt x="254" y="830"/>
                </a:lnTo>
                <a:lnTo>
                  <a:pt x="254" y="830"/>
                </a:lnTo>
                <a:lnTo>
                  <a:pt x="250" y="816"/>
                </a:lnTo>
                <a:lnTo>
                  <a:pt x="250" y="816"/>
                </a:lnTo>
                <a:lnTo>
                  <a:pt x="248" y="804"/>
                </a:lnTo>
                <a:lnTo>
                  <a:pt x="248" y="788"/>
                </a:lnTo>
                <a:lnTo>
                  <a:pt x="250" y="744"/>
                </a:lnTo>
                <a:lnTo>
                  <a:pt x="256" y="686"/>
                </a:lnTo>
                <a:lnTo>
                  <a:pt x="256" y="686"/>
                </a:lnTo>
                <a:lnTo>
                  <a:pt x="262" y="684"/>
                </a:lnTo>
                <a:lnTo>
                  <a:pt x="266" y="680"/>
                </a:lnTo>
                <a:lnTo>
                  <a:pt x="268" y="676"/>
                </a:lnTo>
                <a:lnTo>
                  <a:pt x="270" y="672"/>
                </a:lnTo>
                <a:lnTo>
                  <a:pt x="272" y="664"/>
                </a:lnTo>
                <a:lnTo>
                  <a:pt x="272" y="660"/>
                </a:lnTo>
                <a:lnTo>
                  <a:pt x="280" y="598"/>
                </a:lnTo>
                <a:lnTo>
                  <a:pt x="282" y="598"/>
                </a:lnTo>
                <a:lnTo>
                  <a:pt x="330" y="594"/>
                </a:lnTo>
                <a:lnTo>
                  <a:pt x="330" y="594"/>
                </a:lnTo>
                <a:lnTo>
                  <a:pt x="316" y="548"/>
                </a:lnTo>
                <a:lnTo>
                  <a:pt x="308" y="508"/>
                </a:lnTo>
                <a:lnTo>
                  <a:pt x="302" y="470"/>
                </a:lnTo>
                <a:lnTo>
                  <a:pt x="302" y="470"/>
                </a:lnTo>
                <a:lnTo>
                  <a:pt x="298" y="436"/>
                </a:lnTo>
                <a:lnTo>
                  <a:pt x="294" y="384"/>
                </a:lnTo>
                <a:lnTo>
                  <a:pt x="288" y="312"/>
                </a:lnTo>
                <a:lnTo>
                  <a:pt x="288" y="262"/>
                </a:lnTo>
                <a:lnTo>
                  <a:pt x="288" y="262"/>
                </a:lnTo>
                <a:lnTo>
                  <a:pt x="286" y="254"/>
                </a:lnTo>
                <a:lnTo>
                  <a:pt x="282" y="242"/>
                </a:lnTo>
                <a:lnTo>
                  <a:pt x="272" y="222"/>
                </a:lnTo>
                <a:lnTo>
                  <a:pt x="272" y="222"/>
                </a:lnTo>
                <a:lnTo>
                  <a:pt x="266" y="210"/>
                </a:lnTo>
                <a:lnTo>
                  <a:pt x="264" y="202"/>
                </a:lnTo>
                <a:lnTo>
                  <a:pt x="264" y="196"/>
                </a:lnTo>
                <a:lnTo>
                  <a:pt x="264" y="196"/>
                </a:lnTo>
                <a:lnTo>
                  <a:pt x="240" y="170"/>
                </a:lnTo>
                <a:lnTo>
                  <a:pt x="254" y="150"/>
                </a:lnTo>
                <a:lnTo>
                  <a:pt x="234" y="136"/>
                </a:lnTo>
                <a:lnTo>
                  <a:pt x="240" y="122"/>
                </a:lnTo>
                <a:lnTo>
                  <a:pt x="240" y="122"/>
                </a:lnTo>
                <a:lnTo>
                  <a:pt x="244" y="120"/>
                </a:lnTo>
                <a:lnTo>
                  <a:pt x="248" y="118"/>
                </a:lnTo>
                <a:lnTo>
                  <a:pt x="248" y="118"/>
                </a:lnTo>
                <a:lnTo>
                  <a:pt x="266" y="122"/>
                </a:lnTo>
                <a:lnTo>
                  <a:pt x="266" y="122"/>
                </a:lnTo>
                <a:lnTo>
                  <a:pt x="272" y="120"/>
                </a:lnTo>
                <a:lnTo>
                  <a:pt x="274" y="116"/>
                </a:lnTo>
                <a:lnTo>
                  <a:pt x="274" y="112"/>
                </a:lnTo>
                <a:lnTo>
                  <a:pt x="274" y="112"/>
                </a:lnTo>
                <a:lnTo>
                  <a:pt x="272" y="110"/>
                </a:lnTo>
                <a:lnTo>
                  <a:pt x="274" y="106"/>
                </a:lnTo>
                <a:lnTo>
                  <a:pt x="274" y="106"/>
                </a:lnTo>
                <a:lnTo>
                  <a:pt x="276" y="106"/>
                </a:lnTo>
                <a:lnTo>
                  <a:pt x="276" y="106"/>
                </a:lnTo>
                <a:lnTo>
                  <a:pt x="276" y="102"/>
                </a:lnTo>
                <a:lnTo>
                  <a:pt x="276" y="100"/>
                </a:lnTo>
                <a:lnTo>
                  <a:pt x="276" y="98"/>
                </a:lnTo>
                <a:lnTo>
                  <a:pt x="276" y="98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78" y="94"/>
                </a:lnTo>
                <a:lnTo>
                  <a:pt x="276" y="92"/>
                </a:lnTo>
                <a:lnTo>
                  <a:pt x="276" y="90"/>
                </a:lnTo>
                <a:lnTo>
                  <a:pt x="278" y="88"/>
                </a:lnTo>
                <a:lnTo>
                  <a:pt x="280" y="84"/>
                </a:lnTo>
                <a:lnTo>
                  <a:pt x="280" y="84"/>
                </a:lnTo>
                <a:lnTo>
                  <a:pt x="282" y="84"/>
                </a:lnTo>
                <a:lnTo>
                  <a:pt x="282" y="82"/>
                </a:lnTo>
                <a:lnTo>
                  <a:pt x="280" y="80"/>
                </a:lnTo>
                <a:lnTo>
                  <a:pt x="274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4"/>
                </a:lnTo>
                <a:lnTo>
                  <a:pt x="274" y="62"/>
                </a:lnTo>
                <a:lnTo>
                  <a:pt x="274" y="62"/>
                </a:lnTo>
                <a:lnTo>
                  <a:pt x="274" y="56"/>
                </a:lnTo>
                <a:lnTo>
                  <a:pt x="272" y="50"/>
                </a:lnTo>
                <a:lnTo>
                  <a:pt x="270" y="42"/>
                </a:lnTo>
                <a:lnTo>
                  <a:pt x="270" y="42"/>
                </a:lnTo>
                <a:lnTo>
                  <a:pt x="268" y="38"/>
                </a:lnTo>
                <a:lnTo>
                  <a:pt x="268" y="36"/>
                </a:lnTo>
                <a:lnTo>
                  <a:pt x="270" y="32"/>
                </a:lnTo>
                <a:lnTo>
                  <a:pt x="270" y="32"/>
                </a:lnTo>
                <a:lnTo>
                  <a:pt x="270" y="22"/>
                </a:lnTo>
                <a:lnTo>
                  <a:pt x="266" y="16"/>
                </a:lnTo>
                <a:lnTo>
                  <a:pt x="262" y="12"/>
                </a:lnTo>
                <a:lnTo>
                  <a:pt x="262" y="12"/>
                </a:lnTo>
                <a:lnTo>
                  <a:pt x="256" y="6"/>
                </a:lnTo>
                <a:lnTo>
                  <a:pt x="250" y="4"/>
                </a:lnTo>
                <a:lnTo>
                  <a:pt x="234" y="0"/>
                </a:lnTo>
                <a:lnTo>
                  <a:pt x="222" y="0"/>
                </a:lnTo>
                <a:lnTo>
                  <a:pt x="216" y="0"/>
                </a:lnTo>
                <a:lnTo>
                  <a:pt x="216" y="0"/>
                </a:lnTo>
                <a:lnTo>
                  <a:pt x="204" y="2"/>
                </a:lnTo>
                <a:lnTo>
                  <a:pt x="196" y="4"/>
                </a:lnTo>
                <a:lnTo>
                  <a:pt x="190" y="8"/>
                </a:lnTo>
                <a:lnTo>
                  <a:pt x="186" y="12"/>
                </a:lnTo>
                <a:lnTo>
                  <a:pt x="186" y="12"/>
                </a:lnTo>
                <a:lnTo>
                  <a:pt x="176" y="20"/>
                </a:lnTo>
                <a:lnTo>
                  <a:pt x="166" y="32"/>
                </a:lnTo>
                <a:lnTo>
                  <a:pt x="166" y="32"/>
                </a:lnTo>
                <a:lnTo>
                  <a:pt x="164" y="38"/>
                </a:lnTo>
                <a:lnTo>
                  <a:pt x="164" y="46"/>
                </a:lnTo>
                <a:lnTo>
                  <a:pt x="164" y="60"/>
                </a:lnTo>
                <a:lnTo>
                  <a:pt x="166" y="76"/>
                </a:lnTo>
                <a:lnTo>
                  <a:pt x="166" y="82"/>
                </a:lnTo>
                <a:lnTo>
                  <a:pt x="164" y="90"/>
                </a:lnTo>
                <a:lnTo>
                  <a:pt x="164" y="90"/>
                </a:lnTo>
                <a:lnTo>
                  <a:pt x="156" y="108"/>
                </a:lnTo>
                <a:lnTo>
                  <a:pt x="154" y="118"/>
                </a:lnTo>
                <a:lnTo>
                  <a:pt x="152" y="128"/>
                </a:lnTo>
                <a:lnTo>
                  <a:pt x="152" y="128"/>
                </a:lnTo>
                <a:lnTo>
                  <a:pt x="154" y="142"/>
                </a:lnTo>
                <a:lnTo>
                  <a:pt x="158" y="156"/>
                </a:lnTo>
                <a:lnTo>
                  <a:pt x="158" y="156"/>
                </a:lnTo>
                <a:lnTo>
                  <a:pt x="148" y="170"/>
                </a:lnTo>
                <a:lnTo>
                  <a:pt x="142" y="180"/>
                </a:lnTo>
                <a:lnTo>
                  <a:pt x="140" y="190"/>
                </a:lnTo>
                <a:lnTo>
                  <a:pt x="140" y="190"/>
                </a:lnTo>
                <a:lnTo>
                  <a:pt x="136" y="202"/>
                </a:lnTo>
                <a:lnTo>
                  <a:pt x="136" y="216"/>
                </a:lnTo>
                <a:lnTo>
                  <a:pt x="136" y="248"/>
                </a:lnTo>
                <a:lnTo>
                  <a:pt x="140" y="276"/>
                </a:lnTo>
                <a:lnTo>
                  <a:pt x="144" y="298"/>
                </a:lnTo>
                <a:lnTo>
                  <a:pt x="144" y="300"/>
                </a:lnTo>
                <a:lnTo>
                  <a:pt x="144" y="300"/>
                </a:lnTo>
                <a:lnTo>
                  <a:pt x="132" y="336"/>
                </a:lnTo>
                <a:lnTo>
                  <a:pt x="120" y="374"/>
                </a:lnTo>
                <a:lnTo>
                  <a:pt x="116" y="392"/>
                </a:lnTo>
                <a:lnTo>
                  <a:pt x="112" y="412"/>
                </a:lnTo>
                <a:lnTo>
                  <a:pt x="110" y="432"/>
                </a:lnTo>
                <a:lnTo>
                  <a:pt x="110" y="450"/>
                </a:lnTo>
                <a:lnTo>
                  <a:pt x="110" y="450"/>
                </a:lnTo>
                <a:lnTo>
                  <a:pt x="114" y="452"/>
                </a:lnTo>
                <a:lnTo>
                  <a:pt x="118" y="454"/>
                </a:lnTo>
                <a:lnTo>
                  <a:pt x="118" y="454"/>
                </a:lnTo>
                <a:lnTo>
                  <a:pt x="118" y="464"/>
                </a:lnTo>
                <a:lnTo>
                  <a:pt x="116" y="474"/>
                </a:lnTo>
                <a:lnTo>
                  <a:pt x="68" y="466"/>
                </a:lnTo>
                <a:lnTo>
                  <a:pt x="68" y="466"/>
                </a:lnTo>
                <a:lnTo>
                  <a:pt x="38" y="616"/>
                </a:lnTo>
                <a:lnTo>
                  <a:pt x="38" y="616"/>
                </a:lnTo>
                <a:lnTo>
                  <a:pt x="38" y="624"/>
                </a:lnTo>
                <a:lnTo>
                  <a:pt x="38" y="632"/>
                </a:lnTo>
                <a:lnTo>
                  <a:pt x="40" y="638"/>
                </a:lnTo>
                <a:lnTo>
                  <a:pt x="42" y="642"/>
                </a:lnTo>
                <a:lnTo>
                  <a:pt x="48" y="646"/>
                </a:lnTo>
                <a:lnTo>
                  <a:pt x="52" y="646"/>
                </a:lnTo>
                <a:lnTo>
                  <a:pt x="110" y="658"/>
                </a:lnTo>
                <a:lnTo>
                  <a:pt x="110" y="658"/>
                </a:lnTo>
                <a:lnTo>
                  <a:pt x="106" y="664"/>
                </a:lnTo>
                <a:lnTo>
                  <a:pt x="100" y="674"/>
                </a:lnTo>
                <a:lnTo>
                  <a:pt x="88" y="700"/>
                </a:lnTo>
                <a:lnTo>
                  <a:pt x="66" y="754"/>
                </a:lnTo>
                <a:lnTo>
                  <a:pt x="66" y="754"/>
                </a:lnTo>
                <a:lnTo>
                  <a:pt x="56" y="770"/>
                </a:lnTo>
                <a:lnTo>
                  <a:pt x="50" y="778"/>
                </a:lnTo>
                <a:lnTo>
                  <a:pt x="44" y="782"/>
                </a:lnTo>
                <a:lnTo>
                  <a:pt x="42" y="782"/>
                </a:lnTo>
                <a:lnTo>
                  <a:pt x="42" y="782"/>
                </a:lnTo>
                <a:lnTo>
                  <a:pt x="34" y="782"/>
                </a:lnTo>
                <a:lnTo>
                  <a:pt x="28" y="784"/>
                </a:lnTo>
                <a:lnTo>
                  <a:pt x="22" y="790"/>
                </a:lnTo>
                <a:lnTo>
                  <a:pt x="18" y="796"/>
                </a:lnTo>
                <a:lnTo>
                  <a:pt x="16" y="800"/>
                </a:lnTo>
                <a:lnTo>
                  <a:pt x="16" y="800"/>
                </a:lnTo>
                <a:lnTo>
                  <a:pt x="18" y="808"/>
                </a:lnTo>
                <a:lnTo>
                  <a:pt x="16" y="818"/>
                </a:lnTo>
                <a:lnTo>
                  <a:pt x="14" y="826"/>
                </a:lnTo>
                <a:lnTo>
                  <a:pt x="10" y="832"/>
                </a:lnTo>
                <a:lnTo>
                  <a:pt x="4" y="840"/>
                </a:lnTo>
                <a:lnTo>
                  <a:pt x="0" y="844"/>
                </a:lnTo>
                <a:lnTo>
                  <a:pt x="6" y="848"/>
                </a:lnTo>
                <a:lnTo>
                  <a:pt x="6" y="848"/>
                </a:lnTo>
                <a:lnTo>
                  <a:pt x="12" y="836"/>
                </a:lnTo>
                <a:lnTo>
                  <a:pt x="18" y="826"/>
                </a:lnTo>
                <a:lnTo>
                  <a:pt x="24" y="820"/>
                </a:lnTo>
                <a:lnTo>
                  <a:pt x="24" y="820"/>
                </a:lnTo>
                <a:lnTo>
                  <a:pt x="26" y="826"/>
                </a:lnTo>
                <a:lnTo>
                  <a:pt x="28" y="834"/>
                </a:lnTo>
                <a:lnTo>
                  <a:pt x="28" y="844"/>
                </a:lnTo>
                <a:lnTo>
                  <a:pt x="28" y="854"/>
                </a:lnTo>
                <a:lnTo>
                  <a:pt x="28" y="854"/>
                </a:lnTo>
                <a:lnTo>
                  <a:pt x="28" y="864"/>
                </a:lnTo>
                <a:lnTo>
                  <a:pt x="28" y="872"/>
                </a:lnTo>
                <a:lnTo>
                  <a:pt x="32" y="876"/>
                </a:lnTo>
                <a:lnTo>
                  <a:pt x="32" y="876"/>
                </a:lnTo>
                <a:lnTo>
                  <a:pt x="46" y="888"/>
                </a:lnTo>
                <a:lnTo>
                  <a:pt x="54" y="896"/>
                </a:lnTo>
                <a:lnTo>
                  <a:pt x="62" y="900"/>
                </a:lnTo>
                <a:lnTo>
                  <a:pt x="62" y="900"/>
                </a:lnTo>
                <a:lnTo>
                  <a:pt x="70" y="902"/>
                </a:lnTo>
                <a:lnTo>
                  <a:pt x="82" y="902"/>
                </a:lnTo>
                <a:lnTo>
                  <a:pt x="96" y="902"/>
                </a:lnTo>
                <a:lnTo>
                  <a:pt x="96" y="902"/>
                </a:lnTo>
                <a:lnTo>
                  <a:pt x="96" y="900"/>
                </a:lnTo>
                <a:lnTo>
                  <a:pt x="96" y="898"/>
                </a:lnTo>
                <a:lnTo>
                  <a:pt x="94" y="896"/>
                </a:lnTo>
                <a:lnTo>
                  <a:pt x="94" y="896"/>
                </a:lnTo>
                <a:lnTo>
                  <a:pt x="82" y="890"/>
                </a:lnTo>
                <a:lnTo>
                  <a:pt x="76" y="882"/>
                </a:lnTo>
                <a:lnTo>
                  <a:pt x="70" y="874"/>
                </a:lnTo>
                <a:lnTo>
                  <a:pt x="70" y="874"/>
                </a:lnTo>
                <a:lnTo>
                  <a:pt x="68" y="868"/>
                </a:lnTo>
                <a:lnTo>
                  <a:pt x="68" y="860"/>
                </a:lnTo>
                <a:lnTo>
                  <a:pt x="70" y="844"/>
                </a:lnTo>
                <a:lnTo>
                  <a:pt x="76" y="822"/>
                </a:lnTo>
                <a:lnTo>
                  <a:pt x="76" y="822"/>
                </a:lnTo>
                <a:lnTo>
                  <a:pt x="78" y="810"/>
                </a:lnTo>
                <a:lnTo>
                  <a:pt x="82" y="800"/>
                </a:lnTo>
                <a:lnTo>
                  <a:pt x="92" y="774"/>
                </a:lnTo>
                <a:lnTo>
                  <a:pt x="108" y="750"/>
                </a:lnTo>
                <a:lnTo>
                  <a:pt x="124" y="726"/>
                </a:lnTo>
                <a:lnTo>
                  <a:pt x="156" y="686"/>
                </a:lnTo>
                <a:lnTo>
                  <a:pt x="168" y="670"/>
                </a:lnTo>
                <a:lnTo>
                  <a:pt x="204" y="676"/>
                </a:lnTo>
                <a:lnTo>
                  <a:pt x="204" y="676"/>
                </a:lnTo>
                <a:lnTo>
                  <a:pt x="202" y="682"/>
                </a:lnTo>
                <a:lnTo>
                  <a:pt x="202" y="688"/>
                </a:lnTo>
                <a:lnTo>
                  <a:pt x="204" y="704"/>
                </a:lnTo>
                <a:lnTo>
                  <a:pt x="206" y="722"/>
                </a:lnTo>
                <a:lnTo>
                  <a:pt x="206" y="722"/>
                </a:lnTo>
                <a:lnTo>
                  <a:pt x="212" y="744"/>
                </a:lnTo>
                <a:lnTo>
                  <a:pt x="216" y="766"/>
                </a:lnTo>
                <a:lnTo>
                  <a:pt x="220" y="794"/>
                </a:lnTo>
                <a:lnTo>
                  <a:pt x="218" y="820"/>
                </a:lnTo>
                <a:lnTo>
                  <a:pt x="218" y="820"/>
                </a:lnTo>
                <a:lnTo>
                  <a:pt x="210" y="830"/>
                </a:lnTo>
                <a:lnTo>
                  <a:pt x="206" y="838"/>
                </a:lnTo>
                <a:lnTo>
                  <a:pt x="204" y="848"/>
                </a:lnTo>
                <a:lnTo>
                  <a:pt x="206" y="852"/>
                </a:lnTo>
                <a:lnTo>
                  <a:pt x="210" y="858"/>
                </a:lnTo>
                <a:lnTo>
                  <a:pt x="210" y="858"/>
                </a:lnTo>
                <a:lnTo>
                  <a:pt x="212" y="862"/>
                </a:lnTo>
                <a:lnTo>
                  <a:pt x="214" y="868"/>
                </a:lnTo>
                <a:lnTo>
                  <a:pt x="214" y="882"/>
                </a:lnTo>
                <a:lnTo>
                  <a:pt x="210" y="898"/>
                </a:lnTo>
                <a:lnTo>
                  <a:pt x="222" y="898"/>
                </a:lnTo>
                <a:lnTo>
                  <a:pt x="222" y="896"/>
                </a:lnTo>
                <a:lnTo>
                  <a:pt x="222" y="896"/>
                </a:lnTo>
                <a:lnTo>
                  <a:pt x="222" y="882"/>
                </a:lnTo>
                <a:lnTo>
                  <a:pt x="220" y="872"/>
                </a:lnTo>
                <a:lnTo>
                  <a:pt x="220" y="864"/>
                </a:lnTo>
                <a:lnTo>
                  <a:pt x="220" y="864"/>
                </a:lnTo>
                <a:lnTo>
                  <a:pt x="222" y="860"/>
                </a:lnTo>
                <a:lnTo>
                  <a:pt x="224" y="860"/>
                </a:lnTo>
                <a:lnTo>
                  <a:pt x="226" y="862"/>
                </a:lnTo>
                <a:lnTo>
                  <a:pt x="226" y="862"/>
                </a:lnTo>
                <a:lnTo>
                  <a:pt x="258" y="896"/>
                </a:lnTo>
                <a:lnTo>
                  <a:pt x="258" y="896"/>
                </a:lnTo>
                <a:lnTo>
                  <a:pt x="266" y="898"/>
                </a:lnTo>
                <a:lnTo>
                  <a:pt x="278" y="898"/>
                </a:lnTo>
                <a:lnTo>
                  <a:pt x="300" y="898"/>
                </a:lnTo>
                <a:lnTo>
                  <a:pt x="300" y="898"/>
                </a:lnTo>
                <a:lnTo>
                  <a:pt x="322" y="894"/>
                </a:lnTo>
                <a:lnTo>
                  <a:pt x="322" y="890"/>
                </a:lnTo>
                <a:lnTo>
                  <a:pt x="322" y="890"/>
                </a:lnTo>
                <a:lnTo>
                  <a:pt x="318" y="888"/>
                </a:lnTo>
                <a:lnTo>
                  <a:pt x="310" y="886"/>
                </a:lnTo>
                <a:lnTo>
                  <a:pt x="300" y="886"/>
                </a:lnTo>
                <a:lnTo>
                  <a:pt x="300" y="886"/>
                </a:lnTo>
                <a:lnTo>
                  <a:pt x="292" y="884"/>
                </a:lnTo>
                <a:lnTo>
                  <a:pt x="286" y="882"/>
                </a:lnTo>
                <a:lnTo>
                  <a:pt x="278" y="876"/>
                </a:lnTo>
                <a:lnTo>
                  <a:pt x="274" y="870"/>
                </a:lnTo>
                <a:lnTo>
                  <a:pt x="272" y="868"/>
                </a:lnTo>
                <a:lnTo>
                  <a:pt x="272" y="8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91" name="正方形/長方形 890"/>
          <p:cNvSpPr/>
          <p:nvPr/>
        </p:nvSpPr>
        <p:spPr>
          <a:xfrm>
            <a:off x="2843808" y="620688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あなたのことが好きでした。</a:t>
            </a:r>
            <a:endParaRPr lang="ja-JP" altLang="en-US" sz="54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5407" y="980728"/>
            <a:ext cx="5141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I 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have loved</a:t>
            </a:r>
            <a:r>
              <a:rPr lang="en-US" altLang="ja-JP" sz="44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you.</a:t>
            </a:r>
            <a:endParaRPr lang="ja-JP" altLang="en-US" sz="44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269979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 flipH="1">
            <a:off x="4572000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flipH="1">
            <a:off x="6660232" y="551723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2051720" y="5733256"/>
            <a:ext cx="5472608" cy="360040"/>
          </a:xfrm>
          <a:prstGeom prst="rightArrow">
            <a:avLst>
              <a:gd name="adj1" fmla="val 50000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51720" y="4869160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過去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00916" y="4869160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今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940151" y="4891807"/>
            <a:ext cx="139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未来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419872" y="6273225"/>
            <a:ext cx="2436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時間の流れ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20849608">
            <a:off x="2287412" y="53381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 rot="20849608">
            <a:off x="2863476" y="53381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 rot="20849608">
            <a:off x="3439540" y="5338196"/>
            <a:ext cx="1112791" cy="968629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 rot="20849608">
            <a:off x="3969371" y="5216654"/>
            <a:ext cx="1349274" cy="1232586"/>
          </a:xfrm>
          <a:custGeom>
            <a:avLst/>
            <a:gdLst/>
            <a:ahLst/>
            <a:cxnLst>
              <a:cxn ang="0">
                <a:pos x="390" y="291"/>
              </a:cxn>
              <a:cxn ang="0">
                <a:pos x="401" y="284"/>
              </a:cxn>
              <a:cxn ang="0">
                <a:pos x="410" y="277"/>
              </a:cxn>
              <a:cxn ang="0">
                <a:pos x="419" y="268"/>
              </a:cxn>
              <a:cxn ang="0">
                <a:pos x="428" y="257"/>
              </a:cxn>
              <a:cxn ang="0">
                <a:pos x="435" y="248"/>
              </a:cxn>
              <a:cxn ang="0">
                <a:pos x="440" y="236"/>
              </a:cxn>
              <a:cxn ang="0">
                <a:pos x="446" y="225"/>
              </a:cxn>
              <a:cxn ang="0">
                <a:pos x="449" y="213"/>
              </a:cxn>
              <a:cxn ang="0">
                <a:pos x="455" y="188"/>
              </a:cxn>
              <a:cxn ang="0">
                <a:pos x="453" y="163"/>
              </a:cxn>
              <a:cxn ang="0">
                <a:pos x="448" y="138"/>
              </a:cxn>
              <a:cxn ang="0">
                <a:pos x="437" y="116"/>
              </a:cxn>
              <a:cxn ang="0">
                <a:pos x="423" y="97"/>
              </a:cxn>
              <a:cxn ang="0">
                <a:pos x="405" y="79"/>
              </a:cxn>
              <a:cxn ang="0">
                <a:pos x="385" y="66"/>
              </a:cxn>
              <a:cxn ang="0">
                <a:pos x="360" y="57"/>
              </a:cxn>
              <a:cxn ang="0">
                <a:pos x="344" y="54"/>
              </a:cxn>
              <a:cxn ang="0">
                <a:pos x="328" y="54"/>
              </a:cxn>
              <a:cxn ang="0">
                <a:pos x="314" y="54"/>
              </a:cxn>
              <a:cxn ang="0">
                <a:pos x="298" y="57"/>
              </a:cxn>
              <a:cxn ang="0">
                <a:pos x="283" y="61"/>
              </a:cxn>
              <a:cxn ang="0">
                <a:pos x="271" y="66"/>
              </a:cxn>
              <a:cxn ang="0">
                <a:pos x="258" y="75"/>
              </a:cxn>
              <a:cxn ang="0">
                <a:pos x="246" y="84"/>
              </a:cxn>
              <a:cxn ang="0">
                <a:pos x="241" y="70"/>
              </a:cxn>
              <a:cxn ang="0">
                <a:pos x="232" y="57"/>
              </a:cxn>
              <a:cxn ang="0">
                <a:pos x="223" y="45"/>
              </a:cxn>
              <a:cxn ang="0">
                <a:pos x="212" y="34"/>
              </a:cxn>
              <a:cxn ang="0">
                <a:pos x="201" y="23"/>
              </a:cxn>
              <a:cxn ang="0">
                <a:pos x="187" y="16"/>
              </a:cxn>
              <a:cxn ang="0">
                <a:pos x="173" y="9"/>
              </a:cxn>
              <a:cxn ang="0">
                <a:pos x="159" y="4"/>
              </a:cxn>
              <a:cxn ang="0">
                <a:pos x="134" y="0"/>
              </a:cxn>
              <a:cxn ang="0">
                <a:pos x="109" y="0"/>
              </a:cxn>
              <a:cxn ang="0">
                <a:pos x="84" y="7"/>
              </a:cxn>
              <a:cxn ang="0">
                <a:pos x="62" y="16"/>
              </a:cxn>
              <a:cxn ang="0">
                <a:pos x="43" y="32"/>
              </a:cxn>
              <a:cxn ang="0">
                <a:pos x="25" y="50"/>
              </a:cxn>
              <a:cxn ang="0">
                <a:pos x="12" y="70"/>
              </a:cxn>
              <a:cxn ang="0">
                <a:pos x="3" y="95"/>
              </a:cxn>
              <a:cxn ang="0">
                <a:pos x="0" y="120"/>
              </a:cxn>
              <a:cxn ang="0">
                <a:pos x="0" y="143"/>
              </a:cxn>
              <a:cxn ang="0">
                <a:pos x="5" y="166"/>
              </a:cxn>
              <a:cxn ang="0">
                <a:pos x="14" y="188"/>
              </a:cxn>
              <a:cxn ang="0">
                <a:pos x="167" y="425"/>
              </a:cxn>
              <a:cxn ang="0">
                <a:pos x="390" y="291"/>
              </a:cxn>
            </a:cxnLst>
            <a:rect l="0" t="0" r="r" b="b"/>
            <a:pathLst>
              <a:path w="455" h="425">
                <a:moveTo>
                  <a:pt x="390" y="291"/>
                </a:moveTo>
                <a:lnTo>
                  <a:pt x="401" y="284"/>
                </a:lnTo>
                <a:lnTo>
                  <a:pt x="410" y="277"/>
                </a:lnTo>
                <a:lnTo>
                  <a:pt x="419" y="268"/>
                </a:lnTo>
                <a:lnTo>
                  <a:pt x="428" y="257"/>
                </a:lnTo>
                <a:lnTo>
                  <a:pt x="435" y="248"/>
                </a:lnTo>
                <a:lnTo>
                  <a:pt x="440" y="236"/>
                </a:lnTo>
                <a:lnTo>
                  <a:pt x="446" y="225"/>
                </a:lnTo>
                <a:lnTo>
                  <a:pt x="449" y="213"/>
                </a:lnTo>
                <a:lnTo>
                  <a:pt x="455" y="188"/>
                </a:lnTo>
                <a:lnTo>
                  <a:pt x="453" y="163"/>
                </a:lnTo>
                <a:lnTo>
                  <a:pt x="448" y="138"/>
                </a:lnTo>
                <a:lnTo>
                  <a:pt x="437" y="116"/>
                </a:lnTo>
                <a:lnTo>
                  <a:pt x="423" y="97"/>
                </a:lnTo>
                <a:lnTo>
                  <a:pt x="405" y="79"/>
                </a:lnTo>
                <a:lnTo>
                  <a:pt x="385" y="66"/>
                </a:lnTo>
                <a:lnTo>
                  <a:pt x="360" y="57"/>
                </a:lnTo>
                <a:lnTo>
                  <a:pt x="344" y="54"/>
                </a:lnTo>
                <a:lnTo>
                  <a:pt x="328" y="54"/>
                </a:lnTo>
                <a:lnTo>
                  <a:pt x="314" y="54"/>
                </a:lnTo>
                <a:lnTo>
                  <a:pt x="298" y="57"/>
                </a:lnTo>
                <a:lnTo>
                  <a:pt x="283" y="61"/>
                </a:lnTo>
                <a:lnTo>
                  <a:pt x="271" y="66"/>
                </a:lnTo>
                <a:lnTo>
                  <a:pt x="258" y="75"/>
                </a:lnTo>
                <a:lnTo>
                  <a:pt x="246" y="84"/>
                </a:lnTo>
                <a:lnTo>
                  <a:pt x="241" y="70"/>
                </a:lnTo>
                <a:lnTo>
                  <a:pt x="232" y="57"/>
                </a:lnTo>
                <a:lnTo>
                  <a:pt x="223" y="45"/>
                </a:lnTo>
                <a:lnTo>
                  <a:pt x="212" y="34"/>
                </a:lnTo>
                <a:lnTo>
                  <a:pt x="201" y="23"/>
                </a:lnTo>
                <a:lnTo>
                  <a:pt x="187" y="16"/>
                </a:lnTo>
                <a:lnTo>
                  <a:pt x="173" y="9"/>
                </a:lnTo>
                <a:lnTo>
                  <a:pt x="159" y="4"/>
                </a:lnTo>
                <a:lnTo>
                  <a:pt x="134" y="0"/>
                </a:lnTo>
                <a:lnTo>
                  <a:pt x="109" y="0"/>
                </a:lnTo>
                <a:lnTo>
                  <a:pt x="84" y="7"/>
                </a:lnTo>
                <a:lnTo>
                  <a:pt x="62" y="16"/>
                </a:lnTo>
                <a:lnTo>
                  <a:pt x="43" y="32"/>
                </a:lnTo>
                <a:lnTo>
                  <a:pt x="25" y="50"/>
                </a:lnTo>
                <a:lnTo>
                  <a:pt x="12" y="70"/>
                </a:lnTo>
                <a:lnTo>
                  <a:pt x="3" y="95"/>
                </a:lnTo>
                <a:lnTo>
                  <a:pt x="0" y="120"/>
                </a:lnTo>
                <a:lnTo>
                  <a:pt x="0" y="143"/>
                </a:lnTo>
                <a:lnTo>
                  <a:pt x="5" y="166"/>
                </a:lnTo>
                <a:lnTo>
                  <a:pt x="14" y="188"/>
                </a:lnTo>
                <a:lnTo>
                  <a:pt x="167" y="425"/>
                </a:lnTo>
                <a:lnTo>
                  <a:pt x="390" y="291"/>
                </a:lnTo>
                <a:close/>
              </a:path>
            </a:pathLst>
          </a:custGeom>
          <a:solidFill>
            <a:srgbClr val="FF0000">
              <a:alpha val="5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6030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4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889" grpId="0" animBg="1"/>
      <p:bldP spid="891" grpId="0"/>
      <p:bldP spid="891" grpId="1"/>
      <p:bldP spid="8" grpId="0"/>
      <p:bldP spid="10" grpId="0" animBg="1"/>
      <p:bldP spid="11" grpId="0" animBg="1"/>
      <p:bldP spid="12" grpId="0" animBg="1"/>
      <p:bldP spid="9" grpId="0" animBg="1"/>
      <p:bldP spid="14" grpId="0"/>
      <p:bldP spid="15" grpId="0"/>
      <p:bldP spid="16" grpId="0"/>
      <p:bldP spid="17" grpId="0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1772816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あなたのことが好きでした。</a:t>
            </a:r>
            <a:endParaRPr lang="ja-JP" altLang="en-US" sz="54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393305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7780" cmpd="sng">
                  <a:noFill/>
                  <a:prstDash val="solid"/>
                  <a:miter lim="800000"/>
                </a:ln>
              </a:rPr>
              <a:t>①過去形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60630" y="4005064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7780" cmpd="sng">
                  <a:noFill/>
                  <a:prstDash val="solid"/>
                  <a:miter lim="800000"/>
                </a:ln>
              </a:rPr>
              <a:t>②現在完了形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16216" y="2636912"/>
            <a:ext cx="1872208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左矢印 8"/>
          <p:cNvSpPr/>
          <p:nvPr/>
        </p:nvSpPr>
        <p:spPr>
          <a:xfrm rot="20676662">
            <a:off x="2810461" y="3321409"/>
            <a:ext cx="3561766" cy="229895"/>
          </a:xfrm>
          <a:prstGeom prst="leftArrow">
            <a:avLst>
              <a:gd name="adj1" fmla="val 50000"/>
              <a:gd name="adj2" fmla="val 13138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左矢印 9"/>
          <p:cNvSpPr/>
          <p:nvPr/>
        </p:nvSpPr>
        <p:spPr>
          <a:xfrm rot="16200000">
            <a:off x="6876256" y="3429000"/>
            <a:ext cx="1080120" cy="216024"/>
          </a:xfrm>
          <a:prstGeom prst="leftArrow">
            <a:avLst>
              <a:gd name="adj1" fmla="val 50000"/>
              <a:gd name="adj2" fmla="val 13138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798</Words>
  <Application>Microsoft Office PowerPoint</Application>
  <PresentationFormat>画面に合わせる (4:3)</PresentationFormat>
  <Paragraphs>258</Paragraphs>
  <Slides>25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ＭＳ ゴシック</vt:lpstr>
      <vt:lpstr>Arial</vt:lpstr>
      <vt:lpstr>Calibri</vt:lpstr>
      <vt:lpstr>Century Schoolbook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172</cp:revision>
  <dcterms:created xsi:type="dcterms:W3CDTF">2011-06-01T15:20:16Z</dcterms:created>
  <dcterms:modified xsi:type="dcterms:W3CDTF">2025-08-11T12:45:01Z</dcterms:modified>
</cp:coreProperties>
</file>