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468" r:id="rId2"/>
    <p:sldId id="482" r:id="rId3"/>
    <p:sldId id="483" r:id="rId4"/>
    <p:sldId id="481" r:id="rId5"/>
    <p:sldId id="479" r:id="rId6"/>
    <p:sldId id="475" r:id="rId7"/>
    <p:sldId id="484" r:id="rId8"/>
    <p:sldId id="493" r:id="rId9"/>
    <p:sldId id="494" r:id="rId10"/>
    <p:sldId id="486" r:id="rId11"/>
    <p:sldId id="501" r:id="rId12"/>
    <p:sldId id="502" r:id="rId13"/>
    <p:sldId id="496" r:id="rId14"/>
    <p:sldId id="492" r:id="rId15"/>
    <p:sldId id="489" r:id="rId16"/>
    <p:sldId id="491" r:id="rId17"/>
    <p:sldId id="490" r:id="rId18"/>
    <p:sldId id="500" r:id="rId19"/>
    <p:sldId id="499" r:id="rId20"/>
    <p:sldId id="498" r:id="rId21"/>
  </p:sldIdLst>
  <p:sldSz cx="9144000" cy="6858000" type="screen4x3"/>
  <p:notesSz cx="9945688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00"/>
    <a:srgbClr val="3333CC"/>
    <a:srgbClr val="FF3399"/>
    <a:srgbClr val="FF00FF"/>
    <a:srgbClr val="FF0066"/>
    <a:srgbClr val="FF6699"/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2" autoAdjust="0"/>
    <p:restoredTop sz="90418" autoAdjust="0"/>
  </p:normalViewPr>
  <p:slideViewPr>
    <p:cSldViewPr>
      <p:cViewPr varScale="1">
        <p:scale>
          <a:sx n="100" d="100"/>
          <a:sy n="100" d="100"/>
        </p:scale>
        <p:origin x="17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6008" tIns="48004" rIns="96008" bIns="4800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3589" y="1"/>
            <a:ext cx="4309798" cy="344091"/>
          </a:xfrm>
          <a:prstGeom prst="rect">
            <a:avLst/>
          </a:prstGeom>
        </p:spPr>
        <p:txBody>
          <a:bodyPr vert="horz" lIns="96008" tIns="48004" rIns="96008" bIns="48004" rtlCol="0"/>
          <a:lstStyle>
            <a:lvl1pPr algn="r">
              <a:defRPr sz="1300"/>
            </a:lvl1pPr>
          </a:lstStyle>
          <a:p>
            <a:fld id="{CEDB8337-B322-4871-84C9-EA324EA96BBD}" type="datetimeFigureOut">
              <a:rPr kumimoji="1" lang="ja-JP" altLang="en-US" smtClean="0"/>
              <a:t>2026/7/9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1"/>
            <a:ext cx="4309798" cy="344090"/>
          </a:xfrm>
          <a:prstGeom prst="rect">
            <a:avLst/>
          </a:prstGeom>
        </p:spPr>
        <p:txBody>
          <a:bodyPr vert="horz" lIns="96008" tIns="48004" rIns="96008" bIns="4800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3589" y="6513911"/>
            <a:ext cx="4309798" cy="344090"/>
          </a:xfrm>
          <a:prstGeom prst="rect">
            <a:avLst/>
          </a:prstGeom>
        </p:spPr>
        <p:txBody>
          <a:bodyPr vert="horz" lIns="96008" tIns="48004" rIns="96008" bIns="48004" rtlCol="0" anchor="b"/>
          <a:lstStyle>
            <a:lvl1pPr algn="r">
              <a:defRPr sz="1300"/>
            </a:lvl1pPr>
          </a:lstStyle>
          <a:p>
            <a:fld id="{030666C3-ABFB-4107-BE52-D27ED721E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58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6008" tIns="48004" rIns="96008" bIns="4800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33589" y="0"/>
            <a:ext cx="4309798" cy="342900"/>
          </a:xfrm>
          <a:prstGeom prst="rect">
            <a:avLst/>
          </a:prstGeom>
        </p:spPr>
        <p:txBody>
          <a:bodyPr vert="horz" lIns="96008" tIns="48004" rIns="96008" bIns="48004" rtlCol="0"/>
          <a:lstStyle>
            <a:lvl1pPr algn="r">
              <a:defRPr sz="1300"/>
            </a:lvl1pPr>
          </a:lstStyle>
          <a:p>
            <a:fld id="{091B208D-0857-486C-B01F-293FE1B87AAF}" type="datetimeFigureOut">
              <a:rPr kumimoji="1" lang="ja-JP" altLang="en-US" smtClean="0"/>
              <a:pPr/>
              <a:t>2026/7/9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741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8" tIns="48004" rIns="96008" bIns="4800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4569" y="3257551"/>
            <a:ext cx="7956550" cy="3086100"/>
          </a:xfrm>
          <a:prstGeom prst="rect">
            <a:avLst/>
          </a:prstGeom>
        </p:spPr>
        <p:txBody>
          <a:bodyPr vert="horz" lIns="96008" tIns="48004" rIns="96008" bIns="48004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6008" tIns="48004" rIns="96008" bIns="4800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33589" y="6513910"/>
            <a:ext cx="4309798" cy="342900"/>
          </a:xfrm>
          <a:prstGeom prst="rect">
            <a:avLst/>
          </a:prstGeom>
        </p:spPr>
        <p:txBody>
          <a:bodyPr vert="horz" lIns="96008" tIns="48004" rIns="96008" bIns="48004" rtlCol="0" anchor="b"/>
          <a:lstStyle>
            <a:lvl1pPr algn="r">
              <a:defRPr sz="1300"/>
            </a:lvl1pPr>
          </a:lstStyle>
          <a:p>
            <a:fld id="{A1576DCF-C6C1-43A9-8131-879F3F7780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99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76DCF-C6C1-43A9-8131-879F3F7780A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72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76DCF-C6C1-43A9-8131-879F3F7780A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01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76DCF-C6C1-43A9-8131-879F3F7780A4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89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0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84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65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86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79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2026/7/9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70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2026/7/9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3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2026/7/9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09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23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51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71674-F9A4-442C-8179-2F758C48A569}" type="datetimeFigureOut">
              <a:rPr kumimoji="1" lang="ja-JP" altLang="en-US" smtClean="0"/>
              <a:pPr/>
              <a:t>2026/7/9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25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7C611-02B9-4086-ACAC-30DF9B3F4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7200" dirty="0">
                <a:latin typeface="Century Schoolbook" panose="02040604050505020304" pitchFamily="18" charset="0"/>
              </a:rPr>
              <a:t>bare infinitive</a:t>
            </a:r>
            <a:endParaRPr kumimoji="1" lang="ja-JP" altLang="en-US" sz="7200" dirty="0">
              <a:latin typeface="Century Schoolbook" panose="020406040505050203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88F093-1BE4-9039-0273-DF0CD3C0DA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原形不定詞</a:t>
            </a:r>
          </a:p>
        </p:txBody>
      </p:sp>
    </p:spTree>
    <p:extLst>
      <p:ext uri="{BB962C8B-B14F-4D97-AF65-F5344CB8AC3E}">
        <p14:creationId xmlns:p14="http://schemas.microsoft.com/office/powerpoint/2010/main" val="318734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F82AEE6-119F-490D-8D93-E90CF85E1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49" y="1550713"/>
            <a:ext cx="4455051" cy="4455051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0BC943F-0F0A-4C84-9813-59B343936679}"/>
              </a:ext>
            </a:extLst>
          </p:cNvPr>
          <p:cNvSpPr/>
          <p:nvPr/>
        </p:nvSpPr>
        <p:spPr>
          <a:xfrm>
            <a:off x="107503" y="369974"/>
            <a:ext cx="89289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His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mother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didn’t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let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him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</a:t>
            </a:r>
          </a:p>
          <a:p>
            <a:pPr algn="r"/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play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 video games.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47A0CD5-E69E-4642-89F4-0C622FDBAC3D}"/>
              </a:ext>
            </a:extLst>
          </p:cNvPr>
          <p:cNvSpPr/>
          <p:nvPr/>
        </p:nvSpPr>
        <p:spPr>
          <a:xfrm>
            <a:off x="5189012" y="372660"/>
            <a:ext cx="10081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let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2317CC0-9D78-442D-8B15-4BCA7D905351}"/>
              </a:ext>
            </a:extLst>
          </p:cNvPr>
          <p:cNvSpPr/>
          <p:nvPr/>
        </p:nvSpPr>
        <p:spPr>
          <a:xfrm>
            <a:off x="4872264" y="843007"/>
            <a:ext cx="14147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play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69D4A53-932F-45F7-9FB6-1930005719F6}"/>
              </a:ext>
            </a:extLst>
          </p:cNvPr>
          <p:cNvSpPr/>
          <p:nvPr/>
        </p:nvSpPr>
        <p:spPr>
          <a:xfrm>
            <a:off x="385256" y="372660"/>
            <a:ext cx="11247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His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FFA4F2B-1D31-458A-BD2A-1F2742F35D32}"/>
              </a:ext>
            </a:extLst>
          </p:cNvPr>
          <p:cNvGrpSpPr/>
          <p:nvPr/>
        </p:nvGrpSpPr>
        <p:grpSpPr>
          <a:xfrm>
            <a:off x="5455424" y="4390203"/>
            <a:ext cx="1570755" cy="708647"/>
            <a:chOff x="6996312" y="4902522"/>
            <a:chExt cx="2497881" cy="685488"/>
          </a:xfrm>
        </p:grpSpPr>
        <p:sp>
          <p:nvSpPr>
            <p:cNvPr id="9" name="吹き出し: 線 8">
              <a:extLst>
                <a:ext uri="{FF2B5EF4-FFF2-40B4-BE49-F238E27FC236}">
                  <a16:creationId xmlns:a16="http://schemas.microsoft.com/office/drawing/2014/main" id="{253675DF-8D1B-4D70-9E3E-7E499D162CA0}"/>
                </a:ext>
              </a:extLst>
            </p:cNvPr>
            <p:cNvSpPr/>
            <p:nvPr/>
          </p:nvSpPr>
          <p:spPr>
            <a:xfrm>
              <a:off x="6996312" y="4902522"/>
              <a:ext cx="2392165" cy="648072"/>
            </a:xfrm>
            <a:prstGeom prst="borderCallout1">
              <a:avLst>
                <a:gd name="adj1" fmla="val 57172"/>
                <a:gd name="adj2" fmla="val -4525"/>
                <a:gd name="adj3" fmla="val -945"/>
                <a:gd name="adj4" fmla="val -59859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EDD5834C-0632-4F75-AD45-AE55B5B2CBCC}"/>
                </a:ext>
              </a:extLst>
            </p:cNvPr>
            <p:cNvSpPr/>
            <p:nvPr/>
          </p:nvSpPr>
          <p:spPr>
            <a:xfrm>
              <a:off x="7143204" y="4903258"/>
              <a:ext cx="2350989" cy="6847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4000" b="1" cap="none" spc="0" dirty="0">
                  <a:ln w="10541" cmpd="sng">
                    <a:noFill/>
                    <a:prstDash val="solid"/>
                  </a:ln>
                  <a:effectLst/>
                  <a:latin typeface="Century Schoolbook" pitchFamily="18" charset="0"/>
                  <a:ea typeface="ＭＳ ゴシック" pitchFamily="49" charset="-128"/>
                </a:rPr>
                <a:t>him</a:t>
              </a:r>
              <a:endParaRPr lang="ja-JP" altLang="en-US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6DB7C5B-30D6-4E55-BEB0-21A3E3941C0B}"/>
              </a:ext>
            </a:extLst>
          </p:cNvPr>
          <p:cNvGrpSpPr/>
          <p:nvPr/>
        </p:nvGrpSpPr>
        <p:grpSpPr>
          <a:xfrm>
            <a:off x="827584" y="2420888"/>
            <a:ext cx="2867970" cy="755602"/>
            <a:chOff x="-2307683" y="2337977"/>
            <a:chExt cx="2579938" cy="755602"/>
          </a:xfrm>
        </p:grpSpPr>
        <p:sp>
          <p:nvSpPr>
            <p:cNvPr id="12" name="吹き出し: 線 11">
              <a:extLst>
                <a:ext uri="{FF2B5EF4-FFF2-40B4-BE49-F238E27FC236}">
                  <a16:creationId xmlns:a16="http://schemas.microsoft.com/office/drawing/2014/main" id="{3E9968E1-4223-4CB0-B0C8-7D1709256B7A}"/>
                </a:ext>
              </a:extLst>
            </p:cNvPr>
            <p:cNvSpPr/>
            <p:nvPr/>
          </p:nvSpPr>
          <p:spPr>
            <a:xfrm>
              <a:off x="-2280264" y="2337977"/>
              <a:ext cx="2395686" cy="755602"/>
            </a:xfrm>
            <a:prstGeom prst="borderCallout1">
              <a:avLst>
                <a:gd name="adj1" fmla="val 43202"/>
                <a:gd name="adj2" fmla="val 100715"/>
                <a:gd name="adj3" fmla="val 60855"/>
                <a:gd name="adj4" fmla="val 119032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78ABF0E-0EBC-4200-9BAC-9041A49FF7C1}"/>
                </a:ext>
              </a:extLst>
            </p:cNvPr>
            <p:cNvSpPr/>
            <p:nvPr/>
          </p:nvSpPr>
          <p:spPr>
            <a:xfrm>
              <a:off x="-2307683" y="2423390"/>
              <a:ext cx="257993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3200" b="1" dirty="0">
                  <a:ln w="10541" cmpd="sng">
                    <a:noFill/>
                    <a:prstDash val="solid"/>
                  </a:ln>
                  <a:latin typeface="Century Schoolbook" pitchFamily="18" charset="0"/>
                  <a:ea typeface="ＭＳ ゴシック" pitchFamily="49" charset="-128"/>
                </a:rPr>
                <a:t>His mother</a:t>
              </a:r>
              <a:endParaRPr lang="ja-JP" altLang="en-US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818821E-2C46-4059-93C7-DE8ABA9FBBAF}"/>
              </a:ext>
            </a:extLst>
          </p:cNvPr>
          <p:cNvSpPr/>
          <p:nvPr/>
        </p:nvSpPr>
        <p:spPr>
          <a:xfrm>
            <a:off x="2649755" y="5780904"/>
            <a:ext cx="56715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p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lay video games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71BEB0C-EB56-45B3-A203-C9A346616DD3}"/>
              </a:ext>
            </a:extLst>
          </p:cNvPr>
          <p:cNvSpPr/>
          <p:nvPr/>
        </p:nvSpPr>
        <p:spPr>
          <a:xfrm>
            <a:off x="1647087" y="369210"/>
            <a:ext cx="23575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mother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9294D29-3574-4ABD-A1B7-2C402BFBF4C8}"/>
              </a:ext>
            </a:extLst>
          </p:cNvPr>
          <p:cNvSpPr/>
          <p:nvPr/>
        </p:nvSpPr>
        <p:spPr>
          <a:xfrm>
            <a:off x="6296349" y="369209"/>
            <a:ext cx="11006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him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20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BC708716-0B4F-4203-A625-7F274A40D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2664296" cy="2930726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4894B5D0-8C70-4C29-831F-1C6AA721A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83" y="2054190"/>
            <a:ext cx="2956557" cy="2822169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BBA6BCE-875E-4CE1-B494-B4639922BCC8}"/>
              </a:ext>
            </a:extLst>
          </p:cNvPr>
          <p:cNvGrpSpPr/>
          <p:nvPr/>
        </p:nvGrpSpPr>
        <p:grpSpPr>
          <a:xfrm>
            <a:off x="7839532" y="4867457"/>
            <a:ext cx="1215381" cy="707886"/>
            <a:chOff x="11170155" y="5239062"/>
            <a:chExt cx="1794170" cy="684751"/>
          </a:xfrm>
        </p:grpSpPr>
        <p:sp>
          <p:nvSpPr>
            <p:cNvPr id="7" name="吹き出し: 線 6">
              <a:extLst>
                <a:ext uri="{FF2B5EF4-FFF2-40B4-BE49-F238E27FC236}">
                  <a16:creationId xmlns:a16="http://schemas.microsoft.com/office/drawing/2014/main" id="{AAF64B0F-8CDB-4545-886D-156A672BC91C}"/>
                </a:ext>
              </a:extLst>
            </p:cNvPr>
            <p:cNvSpPr/>
            <p:nvPr/>
          </p:nvSpPr>
          <p:spPr>
            <a:xfrm>
              <a:off x="11170155" y="5275741"/>
              <a:ext cx="1656183" cy="648072"/>
            </a:xfrm>
            <a:prstGeom prst="borderCallout1">
              <a:avLst>
                <a:gd name="adj1" fmla="val 57172"/>
                <a:gd name="adj2" fmla="val -4525"/>
                <a:gd name="adj3" fmla="val -35425"/>
                <a:gd name="adj4" fmla="val -21516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F89406D-58AE-4182-8E73-D90A3EED32DB}"/>
                </a:ext>
              </a:extLst>
            </p:cNvPr>
            <p:cNvSpPr/>
            <p:nvPr/>
          </p:nvSpPr>
          <p:spPr>
            <a:xfrm>
              <a:off x="11246673" y="5239062"/>
              <a:ext cx="1717652" cy="68475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4000" b="1" cap="none" spc="0" dirty="0">
                  <a:ln w="10541" cmpd="sng">
                    <a:noFill/>
                    <a:prstDash val="solid"/>
                  </a:ln>
                  <a:effectLst/>
                  <a:latin typeface="Century Schoolbook" pitchFamily="18" charset="0"/>
                  <a:ea typeface="ＭＳ ゴシック" pitchFamily="49" charset="-128"/>
                </a:rPr>
                <a:t>her</a:t>
              </a:r>
              <a:endParaRPr lang="ja-JP" altLang="en-US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0A285F1-267F-40C6-BE14-58051A33C8A4}"/>
              </a:ext>
            </a:extLst>
          </p:cNvPr>
          <p:cNvGrpSpPr/>
          <p:nvPr/>
        </p:nvGrpSpPr>
        <p:grpSpPr>
          <a:xfrm>
            <a:off x="549352" y="4876359"/>
            <a:ext cx="653808" cy="739534"/>
            <a:chOff x="2052157" y="4283776"/>
            <a:chExt cx="2395686" cy="739534"/>
          </a:xfrm>
        </p:grpSpPr>
        <p:sp>
          <p:nvSpPr>
            <p:cNvPr id="10" name="吹き出し: 線 9">
              <a:extLst>
                <a:ext uri="{FF2B5EF4-FFF2-40B4-BE49-F238E27FC236}">
                  <a16:creationId xmlns:a16="http://schemas.microsoft.com/office/drawing/2014/main" id="{91B51352-C8E5-4461-906C-651EFB9A24CE}"/>
                </a:ext>
              </a:extLst>
            </p:cNvPr>
            <p:cNvSpPr/>
            <p:nvPr/>
          </p:nvSpPr>
          <p:spPr>
            <a:xfrm>
              <a:off x="2052157" y="4283776"/>
              <a:ext cx="2395686" cy="739534"/>
            </a:xfrm>
            <a:prstGeom prst="borderCallout1">
              <a:avLst>
                <a:gd name="adj1" fmla="val -2657"/>
                <a:gd name="adj2" fmla="val 24378"/>
                <a:gd name="adj3" fmla="val -43601"/>
                <a:gd name="adj4" fmla="val 56757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8118DA7-C1D4-4B3A-B824-DC5DCAB36E85}"/>
                </a:ext>
              </a:extLst>
            </p:cNvPr>
            <p:cNvSpPr/>
            <p:nvPr/>
          </p:nvSpPr>
          <p:spPr>
            <a:xfrm>
              <a:off x="2643373" y="4312793"/>
              <a:ext cx="121325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3200" b="1" cap="none" spc="0" dirty="0">
                  <a:ln w="10541" cmpd="sng">
                    <a:noFill/>
                    <a:prstDash val="solid"/>
                  </a:ln>
                  <a:effectLst/>
                  <a:latin typeface="Century Schoolbook" pitchFamily="18" charset="0"/>
                  <a:ea typeface="ＭＳ ゴシック" pitchFamily="49" charset="-128"/>
                </a:rPr>
                <a:t>I</a:t>
              </a:r>
              <a:endParaRPr lang="ja-JP" altLang="en-US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958D51C-CFFA-446F-97E1-900C16C19FB1}"/>
              </a:ext>
            </a:extLst>
          </p:cNvPr>
          <p:cNvSpPr/>
          <p:nvPr/>
        </p:nvSpPr>
        <p:spPr>
          <a:xfrm>
            <a:off x="4355977" y="5613261"/>
            <a:ext cx="49110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use my computer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531D40D-B4D1-42E0-B759-4C85F4923899}"/>
              </a:ext>
            </a:extLst>
          </p:cNvPr>
          <p:cNvSpPr/>
          <p:nvPr/>
        </p:nvSpPr>
        <p:spPr>
          <a:xfrm>
            <a:off x="134712" y="732591"/>
            <a:ext cx="89202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 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I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 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let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her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use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 my computer.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5A7C36C-5DF0-4008-BF6D-4C121269B95E}"/>
              </a:ext>
            </a:extLst>
          </p:cNvPr>
          <p:cNvSpPr/>
          <p:nvPr/>
        </p:nvSpPr>
        <p:spPr>
          <a:xfrm>
            <a:off x="601828" y="764704"/>
            <a:ext cx="4048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0A3DDBB-0589-450A-80E7-F3B91F4C917E}"/>
              </a:ext>
            </a:extLst>
          </p:cNvPr>
          <p:cNvSpPr/>
          <p:nvPr/>
        </p:nvSpPr>
        <p:spPr>
          <a:xfrm>
            <a:off x="1520397" y="782995"/>
            <a:ext cx="11249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let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B25A8DE-6BDD-40C8-AF35-B955B04DD343}"/>
              </a:ext>
            </a:extLst>
          </p:cNvPr>
          <p:cNvSpPr/>
          <p:nvPr/>
        </p:nvSpPr>
        <p:spPr>
          <a:xfrm>
            <a:off x="2768565" y="764704"/>
            <a:ext cx="14147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her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DA77A82-E278-48CC-B330-C385F051C6B1}"/>
              </a:ext>
            </a:extLst>
          </p:cNvPr>
          <p:cNvSpPr/>
          <p:nvPr/>
        </p:nvSpPr>
        <p:spPr>
          <a:xfrm>
            <a:off x="4183288" y="747059"/>
            <a:ext cx="14147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use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13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BBA6BCE-875E-4CE1-B494-B4639922BCC8}"/>
              </a:ext>
            </a:extLst>
          </p:cNvPr>
          <p:cNvGrpSpPr/>
          <p:nvPr/>
        </p:nvGrpSpPr>
        <p:grpSpPr>
          <a:xfrm>
            <a:off x="7868074" y="2005533"/>
            <a:ext cx="1186840" cy="754350"/>
            <a:chOff x="11717010" y="2213534"/>
            <a:chExt cx="1752037" cy="729696"/>
          </a:xfrm>
        </p:grpSpPr>
        <p:sp>
          <p:nvSpPr>
            <p:cNvPr id="7" name="吹き出し: 線 6">
              <a:extLst>
                <a:ext uri="{FF2B5EF4-FFF2-40B4-BE49-F238E27FC236}">
                  <a16:creationId xmlns:a16="http://schemas.microsoft.com/office/drawing/2014/main" id="{AAF64B0F-8CDB-4545-886D-156A672BC91C}"/>
                </a:ext>
              </a:extLst>
            </p:cNvPr>
            <p:cNvSpPr/>
            <p:nvPr/>
          </p:nvSpPr>
          <p:spPr>
            <a:xfrm>
              <a:off x="11717010" y="2295158"/>
              <a:ext cx="1656183" cy="648072"/>
            </a:xfrm>
            <a:prstGeom prst="borderCallout1">
              <a:avLst>
                <a:gd name="adj1" fmla="val 57172"/>
                <a:gd name="adj2" fmla="val -4525"/>
                <a:gd name="adj3" fmla="val 129494"/>
                <a:gd name="adj4" fmla="val -23214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F89406D-58AE-4182-8E73-D90A3EED32DB}"/>
                </a:ext>
              </a:extLst>
            </p:cNvPr>
            <p:cNvSpPr/>
            <p:nvPr/>
          </p:nvSpPr>
          <p:spPr>
            <a:xfrm>
              <a:off x="11751395" y="2213534"/>
              <a:ext cx="1717652" cy="68475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4000" b="1" cap="none" spc="0" dirty="0">
                  <a:ln w="10541" cmpd="sng">
                    <a:noFill/>
                    <a:prstDash val="solid"/>
                  </a:ln>
                  <a:effectLst/>
                  <a:latin typeface="Century Schoolbook" pitchFamily="18" charset="0"/>
                  <a:ea typeface="ＭＳ ゴシック" pitchFamily="49" charset="-128"/>
                </a:rPr>
                <a:t>her</a:t>
              </a:r>
              <a:endParaRPr lang="ja-JP" altLang="en-US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0A285F1-267F-40C6-BE14-58051A33C8A4}"/>
              </a:ext>
            </a:extLst>
          </p:cNvPr>
          <p:cNvGrpSpPr/>
          <p:nvPr/>
        </p:nvGrpSpPr>
        <p:grpSpPr>
          <a:xfrm>
            <a:off x="52677" y="4720399"/>
            <a:ext cx="4454696" cy="739534"/>
            <a:chOff x="2052157" y="4283776"/>
            <a:chExt cx="2395686" cy="739534"/>
          </a:xfrm>
        </p:grpSpPr>
        <p:sp>
          <p:nvSpPr>
            <p:cNvPr id="10" name="吹き出し: 線 9">
              <a:extLst>
                <a:ext uri="{FF2B5EF4-FFF2-40B4-BE49-F238E27FC236}">
                  <a16:creationId xmlns:a16="http://schemas.microsoft.com/office/drawing/2014/main" id="{91B51352-C8E5-4461-906C-651EFB9A24CE}"/>
                </a:ext>
              </a:extLst>
            </p:cNvPr>
            <p:cNvSpPr/>
            <p:nvPr/>
          </p:nvSpPr>
          <p:spPr>
            <a:xfrm>
              <a:off x="2052157" y="4283776"/>
              <a:ext cx="2395686" cy="739534"/>
            </a:xfrm>
            <a:prstGeom prst="borderCallout1">
              <a:avLst>
                <a:gd name="adj1" fmla="val -2657"/>
                <a:gd name="adj2" fmla="val 24378"/>
                <a:gd name="adj3" fmla="val -43601"/>
                <a:gd name="adj4" fmla="val 56757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8118DA7-C1D4-4B3A-B824-DC5DCAB36E85}"/>
                </a:ext>
              </a:extLst>
            </p:cNvPr>
            <p:cNvSpPr/>
            <p:nvPr/>
          </p:nvSpPr>
          <p:spPr>
            <a:xfrm>
              <a:off x="2298097" y="4397985"/>
              <a:ext cx="191739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3200" b="1" cap="none" spc="0" dirty="0">
                  <a:ln w="10541" cmpd="sng">
                    <a:noFill/>
                    <a:prstDash val="solid"/>
                  </a:ln>
                  <a:effectLst/>
                  <a:latin typeface="Century Schoolbook" pitchFamily="18" charset="0"/>
                  <a:ea typeface="ＭＳ ゴシック" pitchFamily="49" charset="-128"/>
                </a:rPr>
                <a:t>The heavy rain</a:t>
              </a:r>
              <a:endParaRPr lang="ja-JP" altLang="en-US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958D51C-CFFA-446F-97E1-900C16C19FB1}"/>
              </a:ext>
            </a:extLst>
          </p:cNvPr>
          <p:cNvSpPr/>
          <p:nvPr/>
        </p:nvSpPr>
        <p:spPr>
          <a:xfrm>
            <a:off x="5595125" y="5508127"/>
            <a:ext cx="30388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stay home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531D40D-B4D1-42E0-B759-4C85F4923899}"/>
              </a:ext>
            </a:extLst>
          </p:cNvPr>
          <p:cNvSpPr/>
          <p:nvPr/>
        </p:nvSpPr>
        <p:spPr>
          <a:xfrm>
            <a:off x="223798" y="47146"/>
            <a:ext cx="89202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The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)(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heavy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rain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</a:t>
            </a:r>
          </a:p>
          <a:p>
            <a:pPr algn="r"/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use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 her 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stay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 home.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5A7C36C-5DF0-4008-BF6D-4C121269B95E}"/>
              </a:ext>
            </a:extLst>
          </p:cNvPr>
          <p:cNvSpPr/>
          <p:nvPr/>
        </p:nvSpPr>
        <p:spPr>
          <a:xfrm>
            <a:off x="509994" y="24937"/>
            <a:ext cx="11249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The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0A3DDBB-0589-450A-80E7-F3B91F4C917E}"/>
              </a:ext>
            </a:extLst>
          </p:cNvPr>
          <p:cNvSpPr/>
          <p:nvPr/>
        </p:nvSpPr>
        <p:spPr>
          <a:xfrm>
            <a:off x="2051720" y="16581"/>
            <a:ext cx="1789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heavy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B25A8DE-6BDD-40C8-AF35-B955B04DD343}"/>
              </a:ext>
            </a:extLst>
          </p:cNvPr>
          <p:cNvSpPr/>
          <p:nvPr/>
        </p:nvSpPr>
        <p:spPr>
          <a:xfrm>
            <a:off x="3709727" y="611265"/>
            <a:ext cx="14147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let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DA77A82-E278-48CC-B330-C385F051C6B1}"/>
              </a:ext>
            </a:extLst>
          </p:cNvPr>
          <p:cNvSpPr/>
          <p:nvPr/>
        </p:nvSpPr>
        <p:spPr>
          <a:xfrm>
            <a:off x="4067944" y="59375"/>
            <a:ext cx="14147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rain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11CACC8-670A-59EB-2B2E-55A067CB8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" y="1952272"/>
            <a:ext cx="3417966" cy="256454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49F54EE-BFDF-C6BA-0D0B-FCC47F48C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78010"/>
            <a:ext cx="3707904" cy="2546867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9DCE84B-F217-B51E-8986-6FEB25522FE2}"/>
              </a:ext>
            </a:extLst>
          </p:cNvPr>
          <p:cNvSpPr/>
          <p:nvPr/>
        </p:nvSpPr>
        <p:spPr>
          <a:xfrm>
            <a:off x="6156176" y="601144"/>
            <a:ext cx="14147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stay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8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20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E188E51-70A3-4CEB-AD5D-E586C90A911B}"/>
              </a:ext>
            </a:extLst>
          </p:cNvPr>
          <p:cNvSpPr txBox="1">
            <a:spLocks/>
          </p:cNvSpPr>
          <p:nvPr/>
        </p:nvSpPr>
        <p:spPr>
          <a:xfrm>
            <a:off x="539552" y="2060848"/>
            <a:ext cx="832554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6600" dirty="0">
                <a:latin typeface="Century Schoolbook" panose="02040604050505020304" pitchFamily="18" charset="0"/>
              </a:rPr>
              <a:t>help</a:t>
            </a:r>
            <a:endParaRPr lang="ja-JP" altLang="en-US" sz="16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60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E2E5C8-43E2-4A64-A63A-EAA8C771DA4C}"/>
              </a:ext>
            </a:extLst>
          </p:cNvPr>
          <p:cNvSpPr/>
          <p:nvPr/>
        </p:nvSpPr>
        <p:spPr>
          <a:xfrm>
            <a:off x="279437" y="560827"/>
            <a:ext cx="864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(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help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my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mother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</a:t>
            </a:r>
            <a:endParaRPr lang="en-US" altLang="ja-JP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  <a:p>
            <a:pPr algn="r"/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(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fold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the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laundry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D81117C-5BE4-40CE-A6B3-0E8F5027C840}"/>
              </a:ext>
            </a:extLst>
          </p:cNvPr>
          <p:cNvSpPr/>
          <p:nvPr/>
        </p:nvSpPr>
        <p:spPr>
          <a:xfrm>
            <a:off x="1019954" y="560827"/>
            <a:ext cx="14832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help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CD8F01-2229-4936-A719-D09641E48A39}"/>
              </a:ext>
            </a:extLst>
          </p:cNvPr>
          <p:cNvSpPr/>
          <p:nvPr/>
        </p:nvSpPr>
        <p:spPr>
          <a:xfrm>
            <a:off x="2872933" y="1212781"/>
            <a:ext cx="12615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fold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6D9461B-7EF3-41E9-AC15-8FAD65421C4C}"/>
              </a:ext>
            </a:extLst>
          </p:cNvPr>
          <p:cNvGrpSpPr/>
          <p:nvPr/>
        </p:nvGrpSpPr>
        <p:grpSpPr>
          <a:xfrm>
            <a:off x="7009748" y="4149080"/>
            <a:ext cx="658596" cy="707886"/>
            <a:chOff x="6948264" y="4212468"/>
            <a:chExt cx="1859493" cy="707886"/>
          </a:xfrm>
        </p:grpSpPr>
        <p:sp>
          <p:nvSpPr>
            <p:cNvPr id="11" name="吹き出し: 線 10">
              <a:extLst>
                <a:ext uri="{FF2B5EF4-FFF2-40B4-BE49-F238E27FC236}">
                  <a16:creationId xmlns:a16="http://schemas.microsoft.com/office/drawing/2014/main" id="{D8FD5EA6-E9EC-4CB3-9258-DED421BAD327}"/>
                </a:ext>
              </a:extLst>
            </p:cNvPr>
            <p:cNvSpPr/>
            <p:nvPr/>
          </p:nvSpPr>
          <p:spPr>
            <a:xfrm>
              <a:off x="6948264" y="4212468"/>
              <a:ext cx="1656184" cy="648072"/>
            </a:xfrm>
            <a:prstGeom prst="borderCallout1">
              <a:avLst>
                <a:gd name="adj1" fmla="val 57172"/>
                <a:gd name="adj2" fmla="val -4525"/>
                <a:gd name="adj3" fmla="val 75199"/>
                <a:gd name="adj4" fmla="val -97872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B7F6457-AC58-4948-ACC1-4D9894B3C08F}"/>
                </a:ext>
              </a:extLst>
            </p:cNvPr>
            <p:cNvSpPr/>
            <p:nvPr/>
          </p:nvSpPr>
          <p:spPr>
            <a:xfrm>
              <a:off x="7219908" y="4212468"/>
              <a:ext cx="158784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4000" b="1" dirty="0">
                  <a:ln w="10541" cmpd="sng">
                    <a:noFill/>
                    <a:prstDash val="solid"/>
                  </a:ln>
                  <a:latin typeface="Century Schoolbook" pitchFamily="18" charset="0"/>
                  <a:ea typeface="ＭＳ ゴシック" pitchFamily="49" charset="-128"/>
                </a:rPr>
                <a:t>I</a:t>
              </a:r>
              <a:endParaRPr lang="ja-JP" altLang="en-US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E2EF240-DC1B-44AE-9A04-468B4046A2E8}"/>
              </a:ext>
            </a:extLst>
          </p:cNvPr>
          <p:cNvGrpSpPr/>
          <p:nvPr/>
        </p:nvGrpSpPr>
        <p:grpSpPr>
          <a:xfrm>
            <a:off x="551901" y="2827552"/>
            <a:ext cx="2579938" cy="739534"/>
            <a:chOff x="551901" y="2827552"/>
            <a:chExt cx="2579938" cy="739534"/>
          </a:xfrm>
        </p:grpSpPr>
        <p:sp>
          <p:nvSpPr>
            <p:cNvPr id="13" name="吹き出し: 線 12">
              <a:extLst>
                <a:ext uri="{FF2B5EF4-FFF2-40B4-BE49-F238E27FC236}">
                  <a16:creationId xmlns:a16="http://schemas.microsoft.com/office/drawing/2014/main" id="{ED8494D3-6CC9-4487-BD16-6F705446D0A3}"/>
                </a:ext>
              </a:extLst>
            </p:cNvPr>
            <p:cNvSpPr/>
            <p:nvPr/>
          </p:nvSpPr>
          <p:spPr>
            <a:xfrm>
              <a:off x="611559" y="2827552"/>
              <a:ext cx="2395686" cy="739534"/>
            </a:xfrm>
            <a:prstGeom prst="borderCallout1">
              <a:avLst>
                <a:gd name="adj1" fmla="val 44198"/>
                <a:gd name="adj2" fmla="val 102724"/>
                <a:gd name="adj3" fmla="val 86552"/>
                <a:gd name="adj4" fmla="val 126666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1DB6ACD-4B27-4509-B0CB-1FC3758D504C}"/>
                </a:ext>
              </a:extLst>
            </p:cNvPr>
            <p:cNvSpPr/>
            <p:nvPr/>
          </p:nvSpPr>
          <p:spPr>
            <a:xfrm>
              <a:off x="551901" y="2904931"/>
              <a:ext cx="257993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3200" b="1" dirty="0">
                  <a:ln w="10541" cmpd="sng">
                    <a:noFill/>
                    <a:prstDash val="solid"/>
                  </a:ln>
                  <a:latin typeface="Century Schoolbook" pitchFamily="18" charset="0"/>
                  <a:ea typeface="ＭＳ ゴシック" pitchFamily="49" charset="-128"/>
                </a:rPr>
                <a:t>my mother</a:t>
              </a:r>
              <a:endParaRPr lang="ja-JP" altLang="en-US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274D9CA-1D97-4854-8BFD-153EF5C31F05}"/>
              </a:ext>
            </a:extLst>
          </p:cNvPr>
          <p:cNvSpPr/>
          <p:nvPr/>
        </p:nvSpPr>
        <p:spPr>
          <a:xfrm>
            <a:off x="4859169" y="5973960"/>
            <a:ext cx="41492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fold the laundry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D99CE07-6C61-4DCA-8D62-6E308D238382}"/>
              </a:ext>
            </a:extLst>
          </p:cNvPr>
          <p:cNvSpPr/>
          <p:nvPr/>
        </p:nvSpPr>
        <p:spPr>
          <a:xfrm>
            <a:off x="2872933" y="524426"/>
            <a:ext cx="11098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my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63F32F4-F6E9-4298-8FBB-C9997775431F}"/>
              </a:ext>
            </a:extLst>
          </p:cNvPr>
          <p:cNvSpPr/>
          <p:nvPr/>
        </p:nvSpPr>
        <p:spPr>
          <a:xfrm>
            <a:off x="4352535" y="560827"/>
            <a:ext cx="24041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mother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4D4F908-F231-4919-9841-00C79CE37801}"/>
              </a:ext>
            </a:extLst>
          </p:cNvPr>
          <p:cNvSpPr/>
          <p:nvPr/>
        </p:nvSpPr>
        <p:spPr>
          <a:xfrm>
            <a:off x="4618492" y="1176380"/>
            <a:ext cx="11058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the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A1DE4F0-D159-460C-9634-E311D10A6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45" y="2579923"/>
            <a:ext cx="3501008" cy="3501008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43AB9F5-2968-4FDD-B92F-3470564BFCB2}"/>
              </a:ext>
            </a:extLst>
          </p:cNvPr>
          <p:cNvSpPr/>
          <p:nvPr/>
        </p:nvSpPr>
        <p:spPr>
          <a:xfrm>
            <a:off x="6130417" y="1196752"/>
            <a:ext cx="28340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laundry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85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59495D9-2330-4759-9941-2350C9D7E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95" y="3068960"/>
            <a:ext cx="5004048" cy="3753036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E2E5C8-43E2-4A64-A63A-EAA8C771DA4C}"/>
              </a:ext>
            </a:extLst>
          </p:cNvPr>
          <p:cNvSpPr/>
          <p:nvPr/>
        </p:nvSpPr>
        <p:spPr>
          <a:xfrm>
            <a:off x="279437" y="597840"/>
            <a:ext cx="86409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Ken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helps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his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mother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</a:t>
            </a:r>
            <a:endParaRPr lang="en-US" altLang="ja-JP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  <a:p>
            <a:pPr algn="r"/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(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the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dishes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 every day.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D81117C-5BE4-40CE-A6B3-0E8F5027C840}"/>
              </a:ext>
            </a:extLst>
          </p:cNvPr>
          <p:cNvSpPr/>
          <p:nvPr/>
        </p:nvSpPr>
        <p:spPr>
          <a:xfrm>
            <a:off x="1684958" y="616598"/>
            <a:ext cx="2016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helps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CD8F01-2229-4936-A719-D09641E48A39}"/>
              </a:ext>
            </a:extLst>
          </p:cNvPr>
          <p:cNvSpPr/>
          <p:nvPr/>
        </p:nvSpPr>
        <p:spPr>
          <a:xfrm>
            <a:off x="1787918" y="1188886"/>
            <a:ext cx="9051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6D9461B-7EF3-41E9-AC15-8FAD65421C4C}"/>
              </a:ext>
            </a:extLst>
          </p:cNvPr>
          <p:cNvGrpSpPr/>
          <p:nvPr/>
        </p:nvGrpSpPr>
        <p:grpSpPr>
          <a:xfrm>
            <a:off x="6693363" y="4149080"/>
            <a:ext cx="1759966" cy="710514"/>
            <a:chOff x="6948264" y="4212468"/>
            <a:chExt cx="1759966" cy="710514"/>
          </a:xfrm>
        </p:grpSpPr>
        <p:sp>
          <p:nvSpPr>
            <p:cNvPr id="11" name="吹き出し: 線 10">
              <a:extLst>
                <a:ext uri="{FF2B5EF4-FFF2-40B4-BE49-F238E27FC236}">
                  <a16:creationId xmlns:a16="http://schemas.microsoft.com/office/drawing/2014/main" id="{D8FD5EA6-E9EC-4CB3-9258-DED421BAD327}"/>
                </a:ext>
              </a:extLst>
            </p:cNvPr>
            <p:cNvSpPr/>
            <p:nvPr/>
          </p:nvSpPr>
          <p:spPr>
            <a:xfrm>
              <a:off x="6948264" y="4212468"/>
              <a:ext cx="1656184" cy="648072"/>
            </a:xfrm>
            <a:prstGeom prst="borderCallout1">
              <a:avLst>
                <a:gd name="adj1" fmla="val 57172"/>
                <a:gd name="adj2" fmla="val -4525"/>
                <a:gd name="adj3" fmla="val 67090"/>
                <a:gd name="adj4" fmla="val -35160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B7F6457-AC58-4948-ACC1-4D9894B3C08F}"/>
                </a:ext>
              </a:extLst>
            </p:cNvPr>
            <p:cNvSpPr/>
            <p:nvPr/>
          </p:nvSpPr>
          <p:spPr>
            <a:xfrm>
              <a:off x="7188716" y="4215096"/>
              <a:ext cx="151951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4000" b="1" dirty="0">
                  <a:ln w="10541" cmpd="sng">
                    <a:noFill/>
                    <a:prstDash val="solid"/>
                  </a:ln>
                  <a:latin typeface="Century Schoolbook" pitchFamily="18" charset="0"/>
                  <a:ea typeface="ＭＳ ゴシック" pitchFamily="49" charset="-128"/>
                </a:rPr>
                <a:t>Ken</a:t>
              </a:r>
              <a:endParaRPr lang="ja-JP" altLang="en-US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C32964B-F828-4B41-BB33-9C0691BA4976}"/>
              </a:ext>
            </a:extLst>
          </p:cNvPr>
          <p:cNvGrpSpPr/>
          <p:nvPr/>
        </p:nvGrpSpPr>
        <p:grpSpPr>
          <a:xfrm>
            <a:off x="251520" y="3318083"/>
            <a:ext cx="1684100" cy="830997"/>
            <a:chOff x="506421" y="3381471"/>
            <a:chExt cx="1684100" cy="830997"/>
          </a:xfrm>
        </p:grpSpPr>
        <p:sp>
          <p:nvSpPr>
            <p:cNvPr id="13" name="吹き出し: 線 12">
              <a:extLst>
                <a:ext uri="{FF2B5EF4-FFF2-40B4-BE49-F238E27FC236}">
                  <a16:creationId xmlns:a16="http://schemas.microsoft.com/office/drawing/2014/main" id="{ED8494D3-6CC9-4487-BD16-6F705446D0A3}"/>
                </a:ext>
              </a:extLst>
            </p:cNvPr>
            <p:cNvSpPr/>
            <p:nvPr/>
          </p:nvSpPr>
          <p:spPr>
            <a:xfrm>
              <a:off x="506421" y="3420380"/>
              <a:ext cx="1656184" cy="739534"/>
            </a:xfrm>
            <a:prstGeom prst="borderCallout1">
              <a:avLst>
                <a:gd name="adj1" fmla="val 44198"/>
                <a:gd name="adj2" fmla="val 102724"/>
                <a:gd name="adj3" fmla="val 86552"/>
                <a:gd name="adj4" fmla="val 126666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1DB6ACD-4B27-4509-B0CB-1FC3758D504C}"/>
                </a:ext>
              </a:extLst>
            </p:cNvPr>
            <p:cNvSpPr/>
            <p:nvPr/>
          </p:nvSpPr>
          <p:spPr>
            <a:xfrm>
              <a:off x="534338" y="3381471"/>
              <a:ext cx="165618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2400" b="1" dirty="0">
                  <a:ln w="10541" cmpd="sng">
                    <a:noFill/>
                    <a:prstDash val="solid"/>
                  </a:ln>
                  <a:latin typeface="Century Schoolbook" pitchFamily="18" charset="0"/>
                  <a:ea typeface="ＭＳ ゴシック" pitchFamily="49" charset="-128"/>
                </a:rPr>
                <a:t>Ken’s  </a:t>
              </a:r>
            </a:p>
            <a:p>
              <a:pPr algn="r"/>
              <a:r>
                <a:rPr lang="en-US" altLang="ja-JP" sz="2400" b="1" dirty="0">
                  <a:ln w="10541" cmpd="sng">
                    <a:noFill/>
                    <a:prstDash val="solid"/>
                  </a:ln>
                  <a:latin typeface="Century Schoolbook" pitchFamily="18" charset="0"/>
                  <a:ea typeface="ＭＳ ゴシック" pitchFamily="49" charset="-128"/>
                </a:rPr>
                <a:t>mother</a:t>
              </a:r>
              <a:endParaRPr lang="ja-JP" altLang="en-US" sz="24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274D9CA-1D97-4854-8BFD-153EF5C31F05}"/>
              </a:ext>
            </a:extLst>
          </p:cNvPr>
          <p:cNvSpPr/>
          <p:nvPr/>
        </p:nvSpPr>
        <p:spPr>
          <a:xfrm>
            <a:off x="6406085" y="5720236"/>
            <a:ext cx="2960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d</a:t>
            </a:r>
            <a:r>
              <a:rPr lang="en-US" altLang="ja-JP" sz="28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o the dishes</a:t>
            </a:r>
            <a:endParaRPr lang="ja-JP" altLang="en-US" sz="2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D99CE07-6C61-4DCA-8D62-6E308D238382}"/>
              </a:ext>
            </a:extLst>
          </p:cNvPr>
          <p:cNvSpPr/>
          <p:nvPr/>
        </p:nvSpPr>
        <p:spPr>
          <a:xfrm>
            <a:off x="3527889" y="616597"/>
            <a:ext cx="11098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his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63F32F4-F6E9-4298-8FBB-C9997775431F}"/>
              </a:ext>
            </a:extLst>
          </p:cNvPr>
          <p:cNvSpPr/>
          <p:nvPr/>
        </p:nvSpPr>
        <p:spPr>
          <a:xfrm>
            <a:off x="4860032" y="573298"/>
            <a:ext cx="24041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mother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4D4F908-F231-4919-9841-00C79CE37801}"/>
              </a:ext>
            </a:extLst>
          </p:cNvPr>
          <p:cNvSpPr/>
          <p:nvPr/>
        </p:nvSpPr>
        <p:spPr>
          <a:xfrm>
            <a:off x="2931425" y="1194265"/>
            <a:ext cx="10801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the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32105BA-B402-421B-A014-60AD55706695}"/>
              </a:ext>
            </a:extLst>
          </p:cNvPr>
          <p:cNvSpPr/>
          <p:nvPr/>
        </p:nvSpPr>
        <p:spPr>
          <a:xfrm>
            <a:off x="4328059" y="1182128"/>
            <a:ext cx="24041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dishes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39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A3B724E-3626-4D22-A373-24DAAF978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27" y="3466756"/>
            <a:ext cx="4594868" cy="3195724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105C54F-D26C-4B6C-955B-151C1FC913CE}"/>
              </a:ext>
            </a:extLst>
          </p:cNvPr>
          <p:cNvGrpSpPr/>
          <p:nvPr/>
        </p:nvGrpSpPr>
        <p:grpSpPr>
          <a:xfrm>
            <a:off x="6156176" y="3389971"/>
            <a:ext cx="1152129" cy="719068"/>
            <a:chOff x="6156176" y="3389971"/>
            <a:chExt cx="1152129" cy="719068"/>
          </a:xfrm>
        </p:grpSpPr>
        <p:sp>
          <p:nvSpPr>
            <p:cNvPr id="11" name="吹き出し: 線 10">
              <a:extLst>
                <a:ext uri="{FF2B5EF4-FFF2-40B4-BE49-F238E27FC236}">
                  <a16:creationId xmlns:a16="http://schemas.microsoft.com/office/drawing/2014/main" id="{D8FD5EA6-E9EC-4CB3-9258-DED421BAD327}"/>
                </a:ext>
              </a:extLst>
            </p:cNvPr>
            <p:cNvSpPr/>
            <p:nvPr/>
          </p:nvSpPr>
          <p:spPr>
            <a:xfrm>
              <a:off x="6156176" y="3557005"/>
              <a:ext cx="1152128" cy="552034"/>
            </a:xfrm>
            <a:prstGeom prst="borderCallout1">
              <a:avLst>
                <a:gd name="adj1" fmla="val 57172"/>
                <a:gd name="adj2" fmla="val -4525"/>
                <a:gd name="adj3" fmla="val 153188"/>
                <a:gd name="adj4" fmla="val -51908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B7F6457-AC58-4948-ACC1-4D9894B3C08F}"/>
                </a:ext>
              </a:extLst>
            </p:cNvPr>
            <p:cNvSpPr/>
            <p:nvPr/>
          </p:nvSpPr>
          <p:spPr>
            <a:xfrm>
              <a:off x="6204955" y="3389971"/>
              <a:ext cx="110335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4000" b="1" dirty="0">
                  <a:ln w="10541" cmpd="sng">
                    <a:noFill/>
                    <a:prstDash val="solid"/>
                  </a:ln>
                  <a:latin typeface="Century Schoolbook" pitchFamily="18" charset="0"/>
                  <a:ea typeface="ＭＳ ゴシック" pitchFamily="49" charset="-128"/>
                </a:rPr>
                <a:t>me</a:t>
              </a:r>
              <a:endParaRPr lang="ja-JP" altLang="en-US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EC349B-8428-4B6A-A6C1-DFBB449F4DF5}"/>
              </a:ext>
            </a:extLst>
          </p:cNvPr>
          <p:cNvGrpSpPr/>
          <p:nvPr/>
        </p:nvGrpSpPr>
        <p:grpSpPr>
          <a:xfrm>
            <a:off x="126618" y="3650631"/>
            <a:ext cx="1997110" cy="1077218"/>
            <a:chOff x="126618" y="3650631"/>
            <a:chExt cx="1997110" cy="1077218"/>
          </a:xfrm>
        </p:grpSpPr>
        <p:sp>
          <p:nvSpPr>
            <p:cNvPr id="13" name="吹き出し: 線 12">
              <a:extLst>
                <a:ext uri="{FF2B5EF4-FFF2-40B4-BE49-F238E27FC236}">
                  <a16:creationId xmlns:a16="http://schemas.microsoft.com/office/drawing/2014/main" id="{ED8494D3-6CC9-4487-BD16-6F705446D0A3}"/>
                </a:ext>
              </a:extLst>
            </p:cNvPr>
            <p:cNvSpPr/>
            <p:nvPr/>
          </p:nvSpPr>
          <p:spPr>
            <a:xfrm>
              <a:off x="126618" y="3735052"/>
              <a:ext cx="1997110" cy="908376"/>
            </a:xfrm>
            <a:prstGeom prst="borderCallout1">
              <a:avLst>
                <a:gd name="adj1" fmla="val 44198"/>
                <a:gd name="adj2" fmla="val 102724"/>
                <a:gd name="adj3" fmla="val 56230"/>
                <a:gd name="adj4" fmla="val 116697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1DB6ACD-4B27-4509-B0CB-1FC3758D504C}"/>
                </a:ext>
              </a:extLst>
            </p:cNvPr>
            <p:cNvSpPr/>
            <p:nvPr/>
          </p:nvSpPr>
          <p:spPr>
            <a:xfrm>
              <a:off x="179512" y="3650631"/>
              <a:ext cx="1944216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3200" b="1" dirty="0">
                  <a:ln w="10541" cmpd="sng">
                    <a:noFill/>
                    <a:prstDash val="solid"/>
                  </a:ln>
                  <a:latin typeface="Century Schoolbook" pitchFamily="18" charset="0"/>
                  <a:ea typeface="ＭＳ ゴシック" pitchFamily="49" charset="-128"/>
                </a:rPr>
                <a:t>m</a:t>
              </a:r>
              <a:r>
                <a:rPr lang="en-US" altLang="ja-JP" sz="3200" b="1" cap="none" spc="0" dirty="0">
                  <a:ln w="10541" cmpd="sng">
                    <a:noFill/>
                    <a:prstDash val="solid"/>
                  </a:ln>
                  <a:effectLst/>
                  <a:latin typeface="Century Schoolbook" pitchFamily="18" charset="0"/>
                  <a:ea typeface="ＭＳ ゴシック" pitchFamily="49" charset="-128"/>
                </a:rPr>
                <a:t>y brother</a:t>
              </a:r>
              <a:endParaRPr lang="ja-JP" altLang="en-US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274D9CA-1D97-4854-8BFD-153EF5C31F05}"/>
              </a:ext>
            </a:extLst>
          </p:cNvPr>
          <p:cNvSpPr/>
          <p:nvPr/>
        </p:nvSpPr>
        <p:spPr>
          <a:xfrm>
            <a:off x="5329235" y="4876319"/>
            <a:ext cx="39581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do my homework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E98F4D6-962B-471C-9854-0D0E6EB27504}"/>
              </a:ext>
            </a:extLst>
          </p:cNvPr>
          <p:cNvSpPr/>
          <p:nvPr/>
        </p:nvSpPr>
        <p:spPr>
          <a:xfrm>
            <a:off x="179512" y="260648"/>
            <a:ext cx="8964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My brother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( 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helped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)(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me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 </a:t>
            </a:r>
          </a:p>
          <a:p>
            <a:pPr algn="r"/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do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my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homework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 yesterday.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59A9878-204F-4008-87B8-5CBA9F6595A0}"/>
              </a:ext>
            </a:extLst>
          </p:cNvPr>
          <p:cNvSpPr/>
          <p:nvPr/>
        </p:nvSpPr>
        <p:spPr>
          <a:xfrm>
            <a:off x="3313011" y="274343"/>
            <a:ext cx="2016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helped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50452B9-E29B-43DD-AC5A-C616A94789EB}"/>
              </a:ext>
            </a:extLst>
          </p:cNvPr>
          <p:cNvSpPr/>
          <p:nvPr/>
        </p:nvSpPr>
        <p:spPr>
          <a:xfrm>
            <a:off x="1016271" y="838453"/>
            <a:ext cx="8194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do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A718F21-E62D-454A-A70B-03672EB4F122}"/>
              </a:ext>
            </a:extLst>
          </p:cNvPr>
          <p:cNvSpPr/>
          <p:nvPr/>
        </p:nvSpPr>
        <p:spPr>
          <a:xfrm>
            <a:off x="5614903" y="271120"/>
            <a:ext cx="9013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me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9BF1A37-A2CA-4978-A86F-FDBE21E374DE}"/>
              </a:ext>
            </a:extLst>
          </p:cNvPr>
          <p:cNvSpPr/>
          <p:nvPr/>
        </p:nvSpPr>
        <p:spPr>
          <a:xfrm>
            <a:off x="2190813" y="822953"/>
            <a:ext cx="11221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my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B682E2-562A-4C80-A582-2A5859B5F6FE}"/>
              </a:ext>
            </a:extLst>
          </p:cNvPr>
          <p:cNvSpPr/>
          <p:nvPr/>
        </p:nvSpPr>
        <p:spPr>
          <a:xfrm>
            <a:off x="3555114" y="838453"/>
            <a:ext cx="29611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homework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2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E2E5C8-43E2-4A64-A63A-EAA8C771DA4C}"/>
              </a:ext>
            </a:extLst>
          </p:cNvPr>
          <p:cNvSpPr/>
          <p:nvPr/>
        </p:nvSpPr>
        <p:spPr>
          <a:xfrm>
            <a:off x="279437" y="560827"/>
            <a:ext cx="864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Risa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(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helped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her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child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</a:t>
            </a:r>
            <a:endParaRPr lang="en-US" altLang="ja-JP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  <a:p>
            <a:pPr algn="r"/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(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make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cookies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 last night.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D81117C-5BE4-40CE-A6B3-0E8F5027C840}"/>
              </a:ext>
            </a:extLst>
          </p:cNvPr>
          <p:cNvSpPr/>
          <p:nvPr/>
        </p:nvSpPr>
        <p:spPr>
          <a:xfrm>
            <a:off x="1901705" y="577858"/>
            <a:ext cx="2016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helped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CD8F01-2229-4936-A719-D09641E48A39}"/>
              </a:ext>
            </a:extLst>
          </p:cNvPr>
          <p:cNvSpPr/>
          <p:nvPr/>
        </p:nvSpPr>
        <p:spPr>
          <a:xfrm>
            <a:off x="1545587" y="1176380"/>
            <a:ext cx="20314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make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BEFA9AF-A006-4131-90BF-18D59948C4CB}"/>
              </a:ext>
            </a:extLst>
          </p:cNvPr>
          <p:cNvGrpSpPr/>
          <p:nvPr/>
        </p:nvGrpSpPr>
        <p:grpSpPr>
          <a:xfrm>
            <a:off x="6156176" y="3557005"/>
            <a:ext cx="2736304" cy="552034"/>
            <a:chOff x="6156176" y="3557005"/>
            <a:chExt cx="2736304" cy="552034"/>
          </a:xfrm>
        </p:grpSpPr>
        <p:sp>
          <p:nvSpPr>
            <p:cNvPr id="11" name="吹き出し: 線 10">
              <a:extLst>
                <a:ext uri="{FF2B5EF4-FFF2-40B4-BE49-F238E27FC236}">
                  <a16:creationId xmlns:a16="http://schemas.microsoft.com/office/drawing/2014/main" id="{D8FD5EA6-E9EC-4CB3-9258-DED421BAD327}"/>
                </a:ext>
              </a:extLst>
            </p:cNvPr>
            <p:cNvSpPr/>
            <p:nvPr/>
          </p:nvSpPr>
          <p:spPr>
            <a:xfrm>
              <a:off x="6156176" y="3557005"/>
              <a:ext cx="2736304" cy="552034"/>
            </a:xfrm>
            <a:prstGeom prst="borderCallout1">
              <a:avLst>
                <a:gd name="adj1" fmla="val 57172"/>
                <a:gd name="adj2" fmla="val -4525"/>
                <a:gd name="adj3" fmla="val 158900"/>
                <a:gd name="adj4" fmla="val -26365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B7F6457-AC58-4948-ACC1-4D9894B3C08F}"/>
                </a:ext>
              </a:extLst>
            </p:cNvPr>
            <p:cNvSpPr/>
            <p:nvPr/>
          </p:nvSpPr>
          <p:spPr>
            <a:xfrm>
              <a:off x="6272275" y="3581599"/>
              <a:ext cx="2404181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2800" b="1" dirty="0">
                  <a:ln w="10541" cmpd="sng">
                    <a:noFill/>
                    <a:prstDash val="solid"/>
                  </a:ln>
                  <a:latin typeface="Century Schoolbook" pitchFamily="18" charset="0"/>
                  <a:ea typeface="ＭＳ ゴシック" pitchFamily="49" charset="-128"/>
                </a:rPr>
                <a:t>Risa’s child</a:t>
              </a:r>
              <a:endParaRPr lang="ja-JP" altLang="en-US" sz="28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2F99139-CD90-41AD-970D-3BED95BF0E8F}"/>
              </a:ext>
            </a:extLst>
          </p:cNvPr>
          <p:cNvGrpSpPr/>
          <p:nvPr/>
        </p:nvGrpSpPr>
        <p:grpSpPr>
          <a:xfrm>
            <a:off x="316011" y="3296943"/>
            <a:ext cx="1739174" cy="739534"/>
            <a:chOff x="316011" y="3296943"/>
            <a:chExt cx="1739174" cy="739534"/>
          </a:xfrm>
        </p:grpSpPr>
        <p:sp>
          <p:nvSpPr>
            <p:cNvPr id="13" name="吹き出し: 線 12">
              <a:extLst>
                <a:ext uri="{FF2B5EF4-FFF2-40B4-BE49-F238E27FC236}">
                  <a16:creationId xmlns:a16="http://schemas.microsoft.com/office/drawing/2014/main" id="{ED8494D3-6CC9-4487-BD16-6F705446D0A3}"/>
                </a:ext>
              </a:extLst>
            </p:cNvPr>
            <p:cNvSpPr/>
            <p:nvPr/>
          </p:nvSpPr>
          <p:spPr>
            <a:xfrm>
              <a:off x="316011" y="3296943"/>
              <a:ext cx="1656184" cy="739534"/>
            </a:xfrm>
            <a:prstGeom prst="borderCallout1">
              <a:avLst>
                <a:gd name="adj1" fmla="val 44198"/>
                <a:gd name="adj2" fmla="val 102724"/>
                <a:gd name="adj3" fmla="val 86552"/>
                <a:gd name="adj4" fmla="val 126666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1DB6ACD-4B27-4509-B0CB-1FC3758D504C}"/>
                </a:ext>
              </a:extLst>
            </p:cNvPr>
            <p:cNvSpPr/>
            <p:nvPr/>
          </p:nvSpPr>
          <p:spPr>
            <a:xfrm>
              <a:off x="399002" y="3296943"/>
              <a:ext cx="165618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4000" b="1" dirty="0">
                  <a:ln w="10541" cmpd="sng">
                    <a:noFill/>
                    <a:prstDash val="solid"/>
                  </a:ln>
                  <a:latin typeface="Century Schoolbook" pitchFamily="18" charset="0"/>
                  <a:ea typeface="ＭＳ ゴシック" pitchFamily="49" charset="-128"/>
                </a:rPr>
                <a:t>Risa</a:t>
              </a:r>
              <a:endParaRPr lang="ja-JP" altLang="en-US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274D9CA-1D97-4854-8BFD-153EF5C31F05}"/>
              </a:ext>
            </a:extLst>
          </p:cNvPr>
          <p:cNvSpPr/>
          <p:nvPr/>
        </p:nvSpPr>
        <p:spPr>
          <a:xfrm>
            <a:off x="5408179" y="4887477"/>
            <a:ext cx="39581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m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ake cookies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D99CE07-6C61-4DCA-8D62-6E308D238382}"/>
              </a:ext>
            </a:extLst>
          </p:cNvPr>
          <p:cNvSpPr/>
          <p:nvPr/>
        </p:nvSpPr>
        <p:spPr>
          <a:xfrm>
            <a:off x="4418689" y="577858"/>
            <a:ext cx="11098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her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63F32F4-F6E9-4298-8FBB-C9997775431F}"/>
              </a:ext>
            </a:extLst>
          </p:cNvPr>
          <p:cNvSpPr/>
          <p:nvPr/>
        </p:nvSpPr>
        <p:spPr>
          <a:xfrm>
            <a:off x="5927715" y="587927"/>
            <a:ext cx="24041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child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4D4F908-F231-4919-9841-00C79CE37801}"/>
              </a:ext>
            </a:extLst>
          </p:cNvPr>
          <p:cNvSpPr/>
          <p:nvPr/>
        </p:nvSpPr>
        <p:spPr>
          <a:xfrm>
            <a:off x="3641076" y="1172824"/>
            <a:ext cx="24041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cookies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E652318-EB30-4AEA-A55C-D2B20E6BD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1039" y="2903609"/>
            <a:ext cx="4119157" cy="39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E2E5C8-43E2-4A64-A63A-EAA8C771DA4C}"/>
              </a:ext>
            </a:extLst>
          </p:cNvPr>
          <p:cNvSpPr/>
          <p:nvPr/>
        </p:nvSpPr>
        <p:spPr>
          <a:xfrm>
            <a:off x="127400" y="441681"/>
            <a:ext cx="864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Tom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helped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me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look </a:t>
            </a:r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for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</a:t>
            </a:r>
          </a:p>
          <a:p>
            <a:pPr algn="r"/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m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 key.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D81117C-5BE4-40CE-A6B3-0E8F5027C840}"/>
              </a:ext>
            </a:extLst>
          </p:cNvPr>
          <p:cNvSpPr/>
          <p:nvPr/>
        </p:nvSpPr>
        <p:spPr>
          <a:xfrm>
            <a:off x="1686707" y="458712"/>
            <a:ext cx="20162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helped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CD8F01-2229-4936-A719-D09641E48A39}"/>
              </a:ext>
            </a:extLst>
          </p:cNvPr>
          <p:cNvSpPr/>
          <p:nvPr/>
        </p:nvSpPr>
        <p:spPr>
          <a:xfrm>
            <a:off x="5595289" y="479011"/>
            <a:ext cx="20314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look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BEFA9AF-A006-4131-90BF-18D59948C4CB}"/>
              </a:ext>
            </a:extLst>
          </p:cNvPr>
          <p:cNvGrpSpPr/>
          <p:nvPr/>
        </p:nvGrpSpPr>
        <p:grpSpPr>
          <a:xfrm>
            <a:off x="7304418" y="2676748"/>
            <a:ext cx="1584176" cy="707886"/>
            <a:chOff x="6156176" y="3479079"/>
            <a:chExt cx="2736304" cy="707886"/>
          </a:xfrm>
        </p:grpSpPr>
        <p:sp>
          <p:nvSpPr>
            <p:cNvPr id="11" name="吹き出し: 線 10">
              <a:extLst>
                <a:ext uri="{FF2B5EF4-FFF2-40B4-BE49-F238E27FC236}">
                  <a16:creationId xmlns:a16="http://schemas.microsoft.com/office/drawing/2014/main" id="{D8FD5EA6-E9EC-4CB3-9258-DED421BAD327}"/>
                </a:ext>
              </a:extLst>
            </p:cNvPr>
            <p:cNvSpPr/>
            <p:nvPr/>
          </p:nvSpPr>
          <p:spPr>
            <a:xfrm>
              <a:off x="6156176" y="3557005"/>
              <a:ext cx="2736304" cy="552034"/>
            </a:xfrm>
            <a:prstGeom prst="borderCallout1">
              <a:avLst>
                <a:gd name="adj1" fmla="val 57172"/>
                <a:gd name="adj2" fmla="val -4525"/>
                <a:gd name="adj3" fmla="val 158900"/>
                <a:gd name="adj4" fmla="val -26365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B7F6457-AC58-4948-ACC1-4D9894B3C08F}"/>
                </a:ext>
              </a:extLst>
            </p:cNvPr>
            <p:cNvSpPr/>
            <p:nvPr/>
          </p:nvSpPr>
          <p:spPr>
            <a:xfrm>
              <a:off x="6589860" y="3479079"/>
              <a:ext cx="208823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4000" b="1" dirty="0">
                  <a:ln w="10541" cmpd="sng">
                    <a:noFill/>
                    <a:prstDash val="solid"/>
                  </a:ln>
                  <a:latin typeface="Century Schoolbook" pitchFamily="18" charset="0"/>
                  <a:ea typeface="ＭＳ ゴシック" pitchFamily="49" charset="-128"/>
                </a:rPr>
                <a:t>me</a:t>
              </a:r>
              <a:endParaRPr lang="ja-JP" altLang="en-US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2F99139-CD90-41AD-970D-3BED95BF0E8F}"/>
              </a:ext>
            </a:extLst>
          </p:cNvPr>
          <p:cNvGrpSpPr/>
          <p:nvPr/>
        </p:nvGrpSpPr>
        <p:grpSpPr>
          <a:xfrm>
            <a:off x="312125" y="2494612"/>
            <a:ext cx="1739174" cy="739534"/>
            <a:chOff x="316011" y="3296943"/>
            <a:chExt cx="1739174" cy="739534"/>
          </a:xfrm>
        </p:grpSpPr>
        <p:sp>
          <p:nvSpPr>
            <p:cNvPr id="13" name="吹き出し: 線 12">
              <a:extLst>
                <a:ext uri="{FF2B5EF4-FFF2-40B4-BE49-F238E27FC236}">
                  <a16:creationId xmlns:a16="http://schemas.microsoft.com/office/drawing/2014/main" id="{ED8494D3-6CC9-4487-BD16-6F705446D0A3}"/>
                </a:ext>
              </a:extLst>
            </p:cNvPr>
            <p:cNvSpPr/>
            <p:nvPr/>
          </p:nvSpPr>
          <p:spPr>
            <a:xfrm>
              <a:off x="316011" y="3296943"/>
              <a:ext cx="1656184" cy="739534"/>
            </a:xfrm>
            <a:prstGeom prst="borderCallout1">
              <a:avLst>
                <a:gd name="adj1" fmla="val 44198"/>
                <a:gd name="adj2" fmla="val 102724"/>
                <a:gd name="adj3" fmla="val 86552"/>
                <a:gd name="adj4" fmla="val 126666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1DB6ACD-4B27-4509-B0CB-1FC3758D504C}"/>
                </a:ext>
              </a:extLst>
            </p:cNvPr>
            <p:cNvSpPr/>
            <p:nvPr/>
          </p:nvSpPr>
          <p:spPr>
            <a:xfrm>
              <a:off x="399002" y="3296943"/>
              <a:ext cx="165618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4000" b="1" cap="none" spc="0" dirty="0">
                  <a:ln w="10541" cmpd="sng">
                    <a:noFill/>
                    <a:prstDash val="solid"/>
                  </a:ln>
                  <a:effectLst/>
                  <a:latin typeface="Century Schoolbook" pitchFamily="18" charset="0"/>
                  <a:ea typeface="ＭＳ ゴシック" pitchFamily="49" charset="-128"/>
                </a:rPr>
                <a:t>Tom</a:t>
              </a:r>
              <a:endParaRPr lang="ja-JP" altLang="en-US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274D9CA-1D97-4854-8BFD-153EF5C31F05}"/>
              </a:ext>
            </a:extLst>
          </p:cNvPr>
          <p:cNvSpPr/>
          <p:nvPr/>
        </p:nvSpPr>
        <p:spPr>
          <a:xfrm>
            <a:off x="2302331" y="5517232"/>
            <a:ext cx="45393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look for my key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D99CE07-6C61-4DCA-8D62-6E308D238382}"/>
              </a:ext>
            </a:extLst>
          </p:cNvPr>
          <p:cNvSpPr/>
          <p:nvPr/>
        </p:nvSpPr>
        <p:spPr>
          <a:xfrm>
            <a:off x="4117453" y="468781"/>
            <a:ext cx="11098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me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88CAEF4-EA03-62E6-66C1-3D7741717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5"/>
          <a:stretch/>
        </p:blipFill>
        <p:spPr>
          <a:xfrm>
            <a:off x="4355976" y="2924944"/>
            <a:ext cx="2774929" cy="23660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A4CB3C1-A387-50E6-3643-575AC67A4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12111" r="50000" b="15139"/>
          <a:stretch/>
        </p:blipFill>
        <p:spPr>
          <a:xfrm>
            <a:off x="2301432" y="3050750"/>
            <a:ext cx="1823828" cy="225262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E5FE0BE-E385-4BBC-6A58-67FB0AB129E1}"/>
              </a:ext>
            </a:extLst>
          </p:cNvPr>
          <p:cNvSpPr/>
          <p:nvPr/>
        </p:nvSpPr>
        <p:spPr>
          <a:xfrm>
            <a:off x="7407347" y="479011"/>
            <a:ext cx="20314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for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1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7" grpId="0"/>
      <p:bldP spid="18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0C513AF-C3CF-5791-28AA-3302C9BED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" y="0"/>
            <a:ext cx="9112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5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ミラー が含まれている画像&#10;&#10;自動的に生成された説明">
            <a:extLst>
              <a:ext uri="{FF2B5EF4-FFF2-40B4-BE49-F238E27FC236}">
                <a16:creationId xmlns:a16="http://schemas.microsoft.com/office/drawing/2014/main" id="{76A09B65-74FE-44B3-9E73-32B6BEEDD5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20085"/>
            <a:ext cx="1610659" cy="1813380"/>
          </a:xfrm>
          <a:prstGeom prst="rect">
            <a:avLst/>
          </a:prstGeom>
        </p:spPr>
      </p:pic>
      <p:pic>
        <p:nvPicPr>
          <p:cNvPr id="7" name="図 6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27DEE67D-8E15-4FF6-87B0-A0D9B121DA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2"/>
          <a:stretch/>
        </p:blipFill>
        <p:spPr>
          <a:xfrm>
            <a:off x="4572000" y="2224535"/>
            <a:ext cx="1584176" cy="240893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1909662-B23A-4078-B881-EEFDB76605DD}"/>
              </a:ext>
            </a:extLst>
          </p:cNvPr>
          <p:cNvSpPr/>
          <p:nvPr/>
        </p:nvSpPr>
        <p:spPr>
          <a:xfrm>
            <a:off x="2339752" y="1927752"/>
            <a:ext cx="12272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Let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’s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48C5957-D0C7-458F-B8EB-6255EE563C45}"/>
              </a:ext>
            </a:extLst>
          </p:cNvPr>
          <p:cNvSpPr/>
          <p:nvPr/>
        </p:nvSpPr>
        <p:spPr>
          <a:xfrm>
            <a:off x="3419872" y="1932147"/>
            <a:ext cx="410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play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the piano.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34E5A62A-B539-44A7-B3DA-221D15CFE833}"/>
              </a:ext>
            </a:extLst>
          </p:cNvPr>
          <p:cNvSpPr/>
          <p:nvPr/>
        </p:nvSpPr>
        <p:spPr>
          <a:xfrm>
            <a:off x="1259632" y="1860100"/>
            <a:ext cx="6624736" cy="720080"/>
          </a:xfrm>
          <a:prstGeom prst="wedgeRoundRectCallout">
            <a:avLst>
              <a:gd name="adj1" fmla="val 11422"/>
              <a:gd name="adj2" fmla="val 65173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7C611-02B9-4086-ACAC-30DF9B3F4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7200" dirty="0">
                <a:latin typeface="Century Schoolbook" panose="02040604050505020304" pitchFamily="18" charset="0"/>
              </a:rPr>
              <a:t>bare infinitive</a:t>
            </a:r>
            <a:endParaRPr kumimoji="1" lang="ja-JP" altLang="en-US" sz="7200" dirty="0">
              <a:latin typeface="Century Schoolbook" panose="020406040505050203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88F093-1BE4-9039-0273-DF0CD3C0DA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原形不定詞</a:t>
            </a:r>
          </a:p>
        </p:txBody>
      </p:sp>
    </p:spTree>
    <p:extLst>
      <p:ext uri="{BB962C8B-B14F-4D97-AF65-F5344CB8AC3E}">
        <p14:creationId xmlns:p14="http://schemas.microsoft.com/office/powerpoint/2010/main" val="379742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080B02A-812B-44A6-88D3-0E4AA5713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18141"/>
            <a:ext cx="3168352" cy="26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9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67544" y="4819393"/>
            <a:ext cx="26673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His mother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B98BBB2-B61B-4F7B-81C9-19344FB1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8" b="38868"/>
          <a:stretch/>
        </p:blipFill>
        <p:spPr>
          <a:xfrm>
            <a:off x="3491880" y="2145520"/>
            <a:ext cx="1673843" cy="13415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1300079-4EB2-4CBC-B05D-347808130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495" y="1966631"/>
            <a:ext cx="3475185" cy="28017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AA34316-A328-42AE-A72C-D1A7475074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4" b="41029"/>
          <a:stretch/>
        </p:blipFill>
        <p:spPr>
          <a:xfrm flipH="1">
            <a:off x="827584" y="1196752"/>
            <a:ext cx="1944216" cy="204227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6136BA2-0624-49CA-A600-C26BDCBE9CA0}"/>
              </a:ext>
            </a:extLst>
          </p:cNvPr>
          <p:cNvSpPr/>
          <p:nvPr/>
        </p:nvSpPr>
        <p:spPr>
          <a:xfrm>
            <a:off x="3062909" y="4819393"/>
            <a:ext cx="8640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let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D768449-AB10-4937-8E73-D6279F66F0E9}"/>
              </a:ext>
            </a:extLst>
          </p:cNvPr>
          <p:cNvSpPr/>
          <p:nvPr/>
        </p:nvSpPr>
        <p:spPr>
          <a:xfrm>
            <a:off x="3854996" y="4819393"/>
            <a:ext cx="1077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him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4E1DFE3-520F-415E-ABFF-30FA7E2C2BAE}"/>
              </a:ext>
            </a:extLst>
          </p:cNvPr>
          <p:cNvSpPr/>
          <p:nvPr/>
        </p:nvSpPr>
        <p:spPr>
          <a:xfrm>
            <a:off x="4788024" y="4819393"/>
            <a:ext cx="410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play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the piano.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55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4">
            <a:extLst>
              <a:ext uri="{FF2B5EF4-FFF2-40B4-BE49-F238E27FC236}">
                <a16:creationId xmlns:a16="http://schemas.microsoft.com/office/drawing/2014/main" id="{DA906563-9A9D-48CE-B504-F458C46036E2}"/>
              </a:ext>
            </a:extLst>
          </p:cNvPr>
          <p:cNvSpPr/>
          <p:nvPr/>
        </p:nvSpPr>
        <p:spPr>
          <a:xfrm>
            <a:off x="7707" y="3564953"/>
            <a:ext cx="9122223" cy="3281486"/>
          </a:xfrm>
          <a:prstGeom prst="roundRect">
            <a:avLst>
              <a:gd name="adj" fmla="val 6194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00B5DD9-C167-43BA-A994-D67348C242A4}"/>
              </a:ext>
            </a:extLst>
          </p:cNvPr>
          <p:cNvSpPr/>
          <p:nvPr/>
        </p:nvSpPr>
        <p:spPr>
          <a:xfrm>
            <a:off x="70031" y="-82063"/>
            <a:ext cx="2484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let / help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7" name="図 6" descr="ミラー が含まれている画像&#10;&#10;自動的に生成された説明">
            <a:extLst>
              <a:ext uri="{FF2B5EF4-FFF2-40B4-BE49-F238E27FC236}">
                <a16:creationId xmlns:a16="http://schemas.microsoft.com/office/drawing/2014/main" id="{1240640A-F947-489D-8DD6-8C7A3E4F38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" y="741487"/>
            <a:ext cx="720080" cy="810711"/>
          </a:xfrm>
          <a:prstGeom prst="rect">
            <a:avLst/>
          </a:prstGeom>
        </p:spPr>
      </p:pic>
      <p:pic>
        <p:nvPicPr>
          <p:cNvPr id="8" name="図 7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855BEA1-5DB1-447C-8C43-9ADA0A4351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2"/>
          <a:stretch/>
        </p:blipFill>
        <p:spPr>
          <a:xfrm>
            <a:off x="827585" y="367081"/>
            <a:ext cx="779364" cy="118511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28BC840-9ACC-4FFD-8A91-C18C6DFB876D}"/>
              </a:ext>
            </a:extLst>
          </p:cNvPr>
          <p:cNvSpPr/>
          <p:nvPr/>
        </p:nvSpPr>
        <p:spPr>
          <a:xfrm>
            <a:off x="1763688" y="914658"/>
            <a:ext cx="12272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Let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’s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AFD0FBF-B3D1-401A-A715-007D4892045A}"/>
              </a:ext>
            </a:extLst>
          </p:cNvPr>
          <p:cNvSpPr/>
          <p:nvPr/>
        </p:nvSpPr>
        <p:spPr>
          <a:xfrm>
            <a:off x="2843808" y="919053"/>
            <a:ext cx="410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play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the piano.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1CA8A00-1227-430F-B0FD-7CEAB29FD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30" y="341418"/>
            <a:ext cx="1601300" cy="1325029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6133300-D410-40B0-A89C-D1A6AA8DC6B3}"/>
              </a:ext>
            </a:extLst>
          </p:cNvPr>
          <p:cNvSpPr/>
          <p:nvPr/>
        </p:nvSpPr>
        <p:spPr>
          <a:xfrm>
            <a:off x="176434" y="2865919"/>
            <a:ext cx="26673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His mother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9F1B92A-E561-48CA-99FB-758595E49CEF}"/>
              </a:ext>
            </a:extLst>
          </p:cNvPr>
          <p:cNvSpPr/>
          <p:nvPr/>
        </p:nvSpPr>
        <p:spPr>
          <a:xfrm>
            <a:off x="2699792" y="2882389"/>
            <a:ext cx="8640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let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7B37EBB-DCEC-49DB-961B-AFFB8825ECD2}"/>
              </a:ext>
            </a:extLst>
          </p:cNvPr>
          <p:cNvSpPr/>
          <p:nvPr/>
        </p:nvSpPr>
        <p:spPr>
          <a:xfrm>
            <a:off x="3474054" y="2882390"/>
            <a:ext cx="10482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him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110E4AD-4257-46C7-84EA-5ECFF5D1825C}"/>
              </a:ext>
            </a:extLst>
          </p:cNvPr>
          <p:cNvSpPr/>
          <p:nvPr/>
        </p:nvSpPr>
        <p:spPr>
          <a:xfrm>
            <a:off x="4450343" y="2870938"/>
            <a:ext cx="410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play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the piano.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0F3EA7F-07C8-4E4A-884F-91DCD8D16B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8" b="38868"/>
          <a:stretch/>
        </p:blipFill>
        <p:spPr>
          <a:xfrm>
            <a:off x="3474054" y="2119628"/>
            <a:ext cx="1048297" cy="84016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0B0668E-5AAB-4A68-B3C0-D033EFF23A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7548" y="1700808"/>
            <a:ext cx="1601301" cy="129099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24E52EB-14F9-4D8F-A7A0-EF51B7F337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4" b="41029"/>
          <a:stretch/>
        </p:blipFill>
        <p:spPr>
          <a:xfrm flipH="1">
            <a:off x="826669" y="2040535"/>
            <a:ext cx="936104" cy="983315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6932142-9C05-4C90-9B19-5E9EE996842E}"/>
              </a:ext>
            </a:extLst>
          </p:cNvPr>
          <p:cNvSpPr/>
          <p:nvPr/>
        </p:nvSpPr>
        <p:spPr>
          <a:xfrm>
            <a:off x="-146063" y="3524677"/>
            <a:ext cx="16561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242537C-5B53-423A-95C5-95779C521602}"/>
              </a:ext>
            </a:extLst>
          </p:cNvPr>
          <p:cNvSpPr/>
          <p:nvPr/>
        </p:nvSpPr>
        <p:spPr>
          <a:xfrm>
            <a:off x="7707" y="4032656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let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や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help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は次のような形を取ります。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7AD8680-A2ED-4418-82DA-F2D44588EAB8}"/>
              </a:ext>
            </a:extLst>
          </p:cNvPr>
          <p:cNvSpPr/>
          <p:nvPr/>
        </p:nvSpPr>
        <p:spPr>
          <a:xfrm>
            <a:off x="426435" y="4463752"/>
            <a:ext cx="60177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let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/ 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help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＋人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など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動詞の原形</a:t>
            </a:r>
            <a:endParaRPr lang="en-US" altLang="ja-JP" sz="3200" b="1" dirty="0">
              <a:ln w="17780" cmpd="sng">
                <a:noFill/>
                <a:prstDash val="solid"/>
                <a:miter lim="800000"/>
              </a:ln>
              <a:solidFill>
                <a:srgbClr val="00B0F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8C9203F-7561-4BF6-9F13-F1E37748D7B0}"/>
              </a:ext>
            </a:extLst>
          </p:cNvPr>
          <p:cNvSpPr/>
          <p:nvPr/>
        </p:nvSpPr>
        <p:spPr>
          <a:xfrm>
            <a:off x="4418022" y="4880036"/>
            <a:ext cx="18411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(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原形不定詞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)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0E8CCE6-D9B2-4334-B4B5-CF2FF4483919}"/>
              </a:ext>
            </a:extLst>
          </p:cNvPr>
          <p:cNvSpPr/>
          <p:nvPr/>
        </p:nvSpPr>
        <p:spPr>
          <a:xfrm>
            <a:off x="2693909" y="4882709"/>
            <a:ext cx="12654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(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目的語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)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A818CF2-65BB-4F53-9409-C52519D6F696}"/>
              </a:ext>
            </a:extLst>
          </p:cNvPr>
          <p:cNvSpPr/>
          <p:nvPr/>
        </p:nvSpPr>
        <p:spPr>
          <a:xfrm>
            <a:off x="7707" y="526909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let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は「目的語に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させてあげる、することを許す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」、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　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help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は「目的語が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動詞の原形するのを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手伝う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」の意味です。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E7D095C-EA29-42F5-A36E-EB571C31DBB8}"/>
              </a:ext>
            </a:extLst>
          </p:cNvPr>
          <p:cNvSpPr/>
          <p:nvPr/>
        </p:nvSpPr>
        <p:spPr>
          <a:xfrm>
            <a:off x="0" y="6054917"/>
            <a:ext cx="9324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let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’s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動詞の原形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は元々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let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us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F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動詞の原形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ですが、発展進化し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たものです。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9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" grpId="0"/>
      <p:bldP spid="10" grpId="0"/>
      <p:bldP spid="12" grpId="0"/>
      <p:bldP spid="17" grpId="0"/>
      <p:bldP spid="21" grpId="0"/>
      <p:bldP spid="22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E188E51-70A3-4CEB-AD5D-E586C90A911B}"/>
              </a:ext>
            </a:extLst>
          </p:cNvPr>
          <p:cNvSpPr txBox="1">
            <a:spLocks/>
          </p:cNvSpPr>
          <p:nvPr/>
        </p:nvSpPr>
        <p:spPr>
          <a:xfrm>
            <a:off x="539552" y="2132856"/>
            <a:ext cx="832554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6600" dirty="0">
                <a:latin typeface="Century Schoolbook" panose="02040604050505020304" pitchFamily="18" charset="0"/>
              </a:rPr>
              <a:t>let</a:t>
            </a:r>
            <a:endParaRPr lang="ja-JP" altLang="en-US" sz="16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3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0EADE2DE-58CF-477B-8987-BB4783BCD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09" y="1916832"/>
            <a:ext cx="4437909" cy="3328432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8C6E7B91-F121-41EF-ABA8-C8F7DA92A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09180"/>
            <a:ext cx="3573016" cy="357301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D591576-6D11-4564-8F2C-E14F3D43B95D}"/>
              </a:ext>
            </a:extLst>
          </p:cNvPr>
          <p:cNvSpPr/>
          <p:nvPr/>
        </p:nvSpPr>
        <p:spPr>
          <a:xfrm>
            <a:off x="395536" y="994733"/>
            <a:ext cx="89289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My father (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let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 me (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go 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 abroad.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95D864F-1C04-470F-A8C3-4BC31411BA29}"/>
              </a:ext>
            </a:extLst>
          </p:cNvPr>
          <p:cNvSpPr/>
          <p:nvPr/>
        </p:nvSpPr>
        <p:spPr>
          <a:xfrm>
            <a:off x="3466443" y="1007689"/>
            <a:ext cx="100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let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4ADB077-7147-48D4-BDD4-4F43E49C8C36}"/>
              </a:ext>
            </a:extLst>
          </p:cNvPr>
          <p:cNvSpPr/>
          <p:nvPr/>
        </p:nvSpPr>
        <p:spPr>
          <a:xfrm>
            <a:off x="5940152" y="994733"/>
            <a:ext cx="14147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go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CD399CC-6158-47A9-8371-D99D1665CF81}"/>
              </a:ext>
            </a:extLst>
          </p:cNvPr>
          <p:cNvGrpSpPr/>
          <p:nvPr/>
        </p:nvGrpSpPr>
        <p:grpSpPr>
          <a:xfrm>
            <a:off x="7884367" y="4111164"/>
            <a:ext cx="1247322" cy="707886"/>
            <a:chOff x="10811138" y="4175789"/>
            <a:chExt cx="1841321" cy="684751"/>
          </a:xfrm>
        </p:grpSpPr>
        <p:sp>
          <p:nvSpPr>
            <p:cNvPr id="8" name="吹き出し: 線 7">
              <a:extLst>
                <a:ext uri="{FF2B5EF4-FFF2-40B4-BE49-F238E27FC236}">
                  <a16:creationId xmlns:a16="http://schemas.microsoft.com/office/drawing/2014/main" id="{94DA778A-116F-4824-8034-AC878125E2FE}"/>
                </a:ext>
              </a:extLst>
            </p:cNvPr>
            <p:cNvSpPr/>
            <p:nvPr/>
          </p:nvSpPr>
          <p:spPr>
            <a:xfrm>
              <a:off x="10811138" y="4212468"/>
              <a:ext cx="1656184" cy="648072"/>
            </a:xfrm>
            <a:prstGeom prst="borderCallout1">
              <a:avLst>
                <a:gd name="adj1" fmla="val 57172"/>
                <a:gd name="adj2" fmla="val -4525"/>
                <a:gd name="adj3" fmla="val 52212"/>
                <a:gd name="adj4" fmla="val -30095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17BDC836-AF05-4940-81F8-3C33FA1C4D1D}"/>
                </a:ext>
              </a:extLst>
            </p:cNvPr>
            <p:cNvSpPr/>
            <p:nvPr/>
          </p:nvSpPr>
          <p:spPr>
            <a:xfrm>
              <a:off x="10934807" y="4175789"/>
              <a:ext cx="1717652" cy="68475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4000" b="1" cap="none" spc="0" dirty="0">
                  <a:ln w="10541" cmpd="sng">
                    <a:noFill/>
                    <a:prstDash val="solid"/>
                  </a:ln>
                  <a:effectLst/>
                  <a:latin typeface="Century Schoolbook" pitchFamily="18" charset="0"/>
                  <a:ea typeface="ＭＳ ゴシック" pitchFamily="49" charset="-128"/>
                </a:rPr>
                <a:t>me</a:t>
              </a:r>
              <a:endParaRPr lang="ja-JP" altLang="en-US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16E9D88-0135-4306-B62D-7A711665B278}"/>
              </a:ext>
            </a:extLst>
          </p:cNvPr>
          <p:cNvGrpSpPr/>
          <p:nvPr/>
        </p:nvGrpSpPr>
        <p:grpSpPr>
          <a:xfrm>
            <a:off x="605823" y="5245264"/>
            <a:ext cx="2586113" cy="739534"/>
            <a:chOff x="2052157" y="4283776"/>
            <a:chExt cx="2586113" cy="739534"/>
          </a:xfrm>
        </p:grpSpPr>
        <p:sp>
          <p:nvSpPr>
            <p:cNvPr id="16" name="吹き出し: 線 15">
              <a:extLst>
                <a:ext uri="{FF2B5EF4-FFF2-40B4-BE49-F238E27FC236}">
                  <a16:creationId xmlns:a16="http://schemas.microsoft.com/office/drawing/2014/main" id="{40530D69-025E-4528-A739-E84ABA43FCB7}"/>
                </a:ext>
              </a:extLst>
            </p:cNvPr>
            <p:cNvSpPr/>
            <p:nvPr/>
          </p:nvSpPr>
          <p:spPr>
            <a:xfrm>
              <a:off x="2052157" y="4283776"/>
              <a:ext cx="2395686" cy="739534"/>
            </a:xfrm>
            <a:prstGeom prst="borderCallout1">
              <a:avLst>
                <a:gd name="adj1" fmla="val -2657"/>
                <a:gd name="adj2" fmla="val 24378"/>
                <a:gd name="adj3" fmla="val -43601"/>
                <a:gd name="adj4" fmla="val 56757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FEF8D9A-F4D3-49AA-9BDC-5F9B9EAA5FD0}"/>
                </a:ext>
              </a:extLst>
            </p:cNvPr>
            <p:cNvSpPr/>
            <p:nvPr/>
          </p:nvSpPr>
          <p:spPr>
            <a:xfrm>
              <a:off x="2058332" y="4355784"/>
              <a:ext cx="257993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3200" b="1" dirty="0">
                  <a:ln w="10541" cmpd="sng">
                    <a:noFill/>
                    <a:prstDash val="solid"/>
                  </a:ln>
                  <a:latin typeface="Century Schoolbook" pitchFamily="18" charset="0"/>
                  <a:ea typeface="ＭＳ ゴシック" pitchFamily="49" charset="-128"/>
                </a:rPr>
                <a:t>my father</a:t>
              </a:r>
              <a:endParaRPr lang="ja-JP" altLang="en-US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F59F1BB-4564-467E-AFF7-CC4F906B732E}"/>
              </a:ext>
            </a:extLst>
          </p:cNvPr>
          <p:cNvSpPr/>
          <p:nvPr/>
        </p:nvSpPr>
        <p:spPr>
          <a:xfrm>
            <a:off x="6203208" y="5382196"/>
            <a:ext cx="29602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g</a:t>
            </a:r>
            <a:r>
              <a:rPr lang="en-US" altLang="ja-JP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o abroad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775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5551A732-BE21-453B-9961-775249B37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86" y="2506637"/>
            <a:ext cx="6048672" cy="2935348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0B17182-09F5-4506-ACDC-7A4C6DC407BD}"/>
              </a:ext>
            </a:extLst>
          </p:cNvPr>
          <p:cNvGrpSpPr/>
          <p:nvPr/>
        </p:nvGrpSpPr>
        <p:grpSpPr>
          <a:xfrm>
            <a:off x="7582071" y="4437112"/>
            <a:ext cx="1247322" cy="707886"/>
            <a:chOff x="10811138" y="4175789"/>
            <a:chExt cx="1841321" cy="684751"/>
          </a:xfrm>
        </p:grpSpPr>
        <p:sp>
          <p:nvSpPr>
            <p:cNvPr id="16" name="吹き出し: 線 15">
              <a:extLst>
                <a:ext uri="{FF2B5EF4-FFF2-40B4-BE49-F238E27FC236}">
                  <a16:creationId xmlns:a16="http://schemas.microsoft.com/office/drawing/2014/main" id="{4CD492AE-A6F7-49C1-B596-3C0421016B5B}"/>
                </a:ext>
              </a:extLst>
            </p:cNvPr>
            <p:cNvSpPr/>
            <p:nvPr/>
          </p:nvSpPr>
          <p:spPr>
            <a:xfrm>
              <a:off x="10811138" y="4212468"/>
              <a:ext cx="1656184" cy="648072"/>
            </a:xfrm>
            <a:prstGeom prst="borderCallout1">
              <a:avLst>
                <a:gd name="adj1" fmla="val 57172"/>
                <a:gd name="adj2" fmla="val -4525"/>
                <a:gd name="adj3" fmla="val 52212"/>
                <a:gd name="adj4" fmla="val -30095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22AF9A2-D909-4BD0-8451-AA388319D60B}"/>
                </a:ext>
              </a:extLst>
            </p:cNvPr>
            <p:cNvSpPr/>
            <p:nvPr/>
          </p:nvSpPr>
          <p:spPr>
            <a:xfrm>
              <a:off x="10934807" y="4175789"/>
              <a:ext cx="1717652" cy="68475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4000" b="1" cap="none" spc="0" dirty="0">
                  <a:ln w="10541" cmpd="sng">
                    <a:noFill/>
                    <a:prstDash val="solid"/>
                  </a:ln>
                  <a:effectLst/>
                  <a:latin typeface="Century Schoolbook" pitchFamily="18" charset="0"/>
                  <a:ea typeface="ＭＳ ゴシック" pitchFamily="49" charset="-128"/>
                </a:rPr>
                <a:t>me</a:t>
              </a:r>
              <a:endParaRPr lang="ja-JP" altLang="en-US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95D4CE9-8AD8-458C-A550-435902EA1347}"/>
              </a:ext>
            </a:extLst>
          </p:cNvPr>
          <p:cNvSpPr/>
          <p:nvPr/>
        </p:nvSpPr>
        <p:spPr>
          <a:xfrm>
            <a:off x="4716016" y="5517232"/>
            <a:ext cx="42759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k</a:t>
            </a:r>
            <a:r>
              <a:rPr lang="en-US" altLang="ja-JP" sz="28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now the information</a:t>
            </a:r>
            <a:endParaRPr lang="ja-JP" altLang="en-US" sz="28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9DA92FD0-8140-4B1E-9307-CE362DB7AFBC}"/>
              </a:ext>
            </a:extLst>
          </p:cNvPr>
          <p:cNvSpPr/>
          <p:nvPr/>
        </p:nvSpPr>
        <p:spPr>
          <a:xfrm>
            <a:off x="162619" y="1114105"/>
            <a:ext cx="8829393" cy="1042111"/>
          </a:xfrm>
          <a:prstGeom prst="wedgeRoundRectCallout">
            <a:avLst>
              <a:gd name="adj1" fmla="val 18698"/>
              <a:gd name="adj2" fmla="val 8281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FFF9CC2-91DC-4BF0-9D0F-5930091123C2}"/>
              </a:ext>
            </a:extLst>
          </p:cNvPr>
          <p:cNvSpPr/>
          <p:nvPr/>
        </p:nvSpPr>
        <p:spPr>
          <a:xfrm>
            <a:off x="251520" y="1316677"/>
            <a:ext cx="8928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Please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let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(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me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know 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 the information.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734AF04-8079-480A-8FB9-F1B36947670F}"/>
              </a:ext>
            </a:extLst>
          </p:cNvPr>
          <p:cNvSpPr/>
          <p:nvPr/>
        </p:nvSpPr>
        <p:spPr>
          <a:xfrm>
            <a:off x="2645935" y="1298497"/>
            <a:ext cx="11249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me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066D560-E4B3-49B4-BFA3-891D5F77A1EF}"/>
              </a:ext>
            </a:extLst>
          </p:cNvPr>
          <p:cNvSpPr/>
          <p:nvPr/>
        </p:nvSpPr>
        <p:spPr>
          <a:xfrm>
            <a:off x="3859757" y="1342772"/>
            <a:ext cx="14147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know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658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BC708716-0B4F-4203-A625-7F274A40D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2664296" cy="2930726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4894B5D0-8C70-4C29-831F-1C6AA721A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83" y="2054190"/>
            <a:ext cx="2956557" cy="2822169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BBA6BCE-875E-4CE1-B494-B4639922BCC8}"/>
              </a:ext>
            </a:extLst>
          </p:cNvPr>
          <p:cNvGrpSpPr/>
          <p:nvPr/>
        </p:nvGrpSpPr>
        <p:grpSpPr>
          <a:xfrm>
            <a:off x="7839532" y="4867457"/>
            <a:ext cx="1215381" cy="707886"/>
            <a:chOff x="11170155" y="5239062"/>
            <a:chExt cx="1794170" cy="684751"/>
          </a:xfrm>
        </p:grpSpPr>
        <p:sp>
          <p:nvSpPr>
            <p:cNvPr id="7" name="吹き出し: 線 6">
              <a:extLst>
                <a:ext uri="{FF2B5EF4-FFF2-40B4-BE49-F238E27FC236}">
                  <a16:creationId xmlns:a16="http://schemas.microsoft.com/office/drawing/2014/main" id="{AAF64B0F-8CDB-4545-886D-156A672BC91C}"/>
                </a:ext>
              </a:extLst>
            </p:cNvPr>
            <p:cNvSpPr/>
            <p:nvPr/>
          </p:nvSpPr>
          <p:spPr>
            <a:xfrm>
              <a:off x="11170155" y="5275741"/>
              <a:ext cx="1656183" cy="648072"/>
            </a:xfrm>
            <a:prstGeom prst="borderCallout1">
              <a:avLst>
                <a:gd name="adj1" fmla="val 57172"/>
                <a:gd name="adj2" fmla="val -4525"/>
                <a:gd name="adj3" fmla="val -35425"/>
                <a:gd name="adj4" fmla="val -21516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F89406D-58AE-4182-8E73-D90A3EED32DB}"/>
                </a:ext>
              </a:extLst>
            </p:cNvPr>
            <p:cNvSpPr/>
            <p:nvPr/>
          </p:nvSpPr>
          <p:spPr>
            <a:xfrm>
              <a:off x="11246673" y="5239062"/>
              <a:ext cx="1717652" cy="68475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4000" b="1" cap="none" spc="0" dirty="0">
                  <a:ln w="10541" cmpd="sng">
                    <a:noFill/>
                    <a:prstDash val="solid"/>
                  </a:ln>
                  <a:effectLst/>
                  <a:latin typeface="Century Schoolbook" pitchFamily="18" charset="0"/>
                  <a:ea typeface="ＭＳ ゴシック" pitchFamily="49" charset="-128"/>
                </a:rPr>
                <a:t>her</a:t>
              </a:r>
              <a:endParaRPr lang="ja-JP" altLang="en-US" sz="40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0A285F1-267F-40C6-BE14-58051A33C8A4}"/>
              </a:ext>
            </a:extLst>
          </p:cNvPr>
          <p:cNvGrpSpPr/>
          <p:nvPr/>
        </p:nvGrpSpPr>
        <p:grpSpPr>
          <a:xfrm>
            <a:off x="549352" y="4876359"/>
            <a:ext cx="653808" cy="739534"/>
            <a:chOff x="2052157" y="4283776"/>
            <a:chExt cx="2395686" cy="739534"/>
          </a:xfrm>
        </p:grpSpPr>
        <p:sp>
          <p:nvSpPr>
            <p:cNvPr id="10" name="吹き出し: 線 9">
              <a:extLst>
                <a:ext uri="{FF2B5EF4-FFF2-40B4-BE49-F238E27FC236}">
                  <a16:creationId xmlns:a16="http://schemas.microsoft.com/office/drawing/2014/main" id="{91B51352-C8E5-4461-906C-651EFB9A24CE}"/>
                </a:ext>
              </a:extLst>
            </p:cNvPr>
            <p:cNvSpPr/>
            <p:nvPr/>
          </p:nvSpPr>
          <p:spPr>
            <a:xfrm>
              <a:off x="2052157" y="4283776"/>
              <a:ext cx="2395686" cy="739534"/>
            </a:xfrm>
            <a:prstGeom prst="borderCallout1">
              <a:avLst>
                <a:gd name="adj1" fmla="val -2657"/>
                <a:gd name="adj2" fmla="val 24378"/>
                <a:gd name="adj3" fmla="val -43601"/>
                <a:gd name="adj4" fmla="val 56757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8118DA7-C1D4-4B3A-B824-DC5DCAB36E85}"/>
                </a:ext>
              </a:extLst>
            </p:cNvPr>
            <p:cNvSpPr/>
            <p:nvPr/>
          </p:nvSpPr>
          <p:spPr>
            <a:xfrm>
              <a:off x="2643373" y="4312793"/>
              <a:ext cx="121325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ja-JP" sz="3200" b="1" cap="none" spc="0" dirty="0">
                  <a:ln w="10541" cmpd="sng">
                    <a:noFill/>
                    <a:prstDash val="solid"/>
                  </a:ln>
                  <a:effectLst/>
                  <a:latin typeface="Century Schoolbook" pitchFamily="18" charset="0"/>
                  <a:ea typeface="ＭＳ ゴシック" pitchFamily="49" charset="-128"/>
                </a:rPr>
                <a:t>I</a:t>
              </a:r>
              <a:endParaRPr lang="ja-JP" altLang="en-US" sz="32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endParaRPr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958D51C-CFFA-446F-97E1-900C16C19FB1}"/>
              </a:ext>
            </a:extLst>
          </p:cNvPr>
          <p:cNvSpPr/>
          <p:nvPr/>
        </p:nvSpPr>
        <p:spPr>
          <a:xfrm>
            <a:off x="4355977" y="5613261"/>
            <a:ext cx="49110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use my computer</a:t>
            </a:r>
            <a:endParaRPr lang="ja-JP" altLang="en-US" sz="40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531D40D-B4D1-42E0-B759-4C85F4923899}"/>
              </a:ext>
            </a:extLst>
          </p:cNvPr>
          <p:cNvSpPr/>
          <p:nvPr/>
        </p:nvSpPr>
        <p:spPr>
          <a:xfrm>
            <a:off x="134712" y="732591"/>
            <a:ext cx="89202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 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I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 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let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her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use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 my computer.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5A7C36C-5DF0-4008-BF6D-4C121269B95E}"/>
              </a:ext>
            </a:extLst>
          </p:cNvPr>
          <p:cNvSpPr/>
          <p:nvPr/>
        </p:nvSpPr>
        <p:spPr>
          <a:xfrm>
            <a:off x="601828" y="764704"/>
            <a:ext cx="4048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0A3DDBB-0589-450A-80E7-F3B91F4C917E}"/>
              </a:ext>
            </a:extLst>
          </p:cNvPr>
          <p:cNvSpPr/>
          <p:nvPr/>
        </p:nvSpPr>
        <p:spPr>
          <a:xfrm>
            <a:off x="1520397" y="782995"/>
            <a:ext cx="11249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let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B25A8DE-6BDD-40C8-AF35-B955B04DD343}"/>
              </a:ext>
            </a:extLst>
          </p:cNvPr>
          <p:cNvSpPr/>
          <p:nvPr/>
        </p:nvSpPr>
        <p:spPr>
          <a:xfrm>
            <a:off x="2768565" y="764704"/>
            <a:ext cx="14147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her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DA77A82-E278-48CC-B330-C385F051C6B1}"/>
              </a:ext>
            </a:extLst>
          </p:cNvPr>
          <p:cNvSpPr/>
          <p:nvPr/>
        </p:nvSpPr>
        <p:spPr>
          <a:xfrm>
            <a:off x="4183288" y="747059"/>
            <a:ext cx="14147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00B0F0"/>
                </a:solidFill>
                <a:latin typeface="Century Schoolbook" pitchFamily="18" charset="0"/>
                <a:ea typeface="ＭＳ ゴシック" pitchFamily="49" charset="-128"/>
              </a:rPr>
              <a:t>use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6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5695</TotalTime>
  <Words>404</Words>
  <Application>Microsoft Office PowerPoint</Application>
  <PresentationFormat>画面に合わせる (4:3)</PresentationFormat>
  <Paragraphs>131</Paragraphs>
  <Slides>20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Century Schoolbook</vt:lpstr>
      <vt:lpstr>Office テーマ</vt:lpstr>
      <vt:lpstr>bare infinitive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bare infinitive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秀紀 春日</cp:lastModifiedBy>
  <cp:revision>325</cp:revision>
  <cp:lastPrinted>2020-07-19T08:16:56Z</cp:lastPrinted>
  <dcterms:created xsi:type="dcterms:W3CDTF">2012-12-11T09:09:35Z</dcterms:created>
  <dcterms:modified xsi:type="dcterms:W3CDTF">2026-07-08T17:39:40Z</dcterms:modified>
</cp:coreProperties>
</file>