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handoutMasterIdLst>
    <p:handoutMasterId r:id="rId33"/>
  </p:handoutMasterIdLst>
  <p:sldIdLst>
    <p:sldId id="379" r:id="rId2"/>
    <p:sldId id="531" r:id="rId3"/>
    <p:sldId id="413" r:id="rId4"/>
    <p:sldId id="414" r:id="rId5"/>
    <p:sldId id="415" r:id="rId6"/>
    <p:sldId id="505" r:id="rId7"/>
    <p:sldId id="506" r:id="rId8"/>
    <p:sldId id="508" r:id="rId9"/>
    <p:sldId id="509" r:id="rId10"/>
    <p:sldId id="510" r:id="rId11"/>
    <p:sldId id="513" r:id="rId12"/>
    <p:sldId id="514" r:id="rId13"/>
    <p:sldId id="516" r:id="rId14"/>
    <p:sldId id="517" r:id="rId15"/>
    <p:sldId id="518" r:id="rId16"/>
    <p:sldId id="522" r:id="rId17"/>
    <p:sldId id="524" r:id="rId18"/>
    <p:sldId id="523" r:id="rId19"/>
    <p:sldId id="525" r:id="rId20"/>
    <p:sldId id="521" r:id="rId21"/>
    <p:sldId id="528" r:id="rId22"/>
    <p:sldId id="511" r:id="rId23"/>
    <p:sldId id="512" r:id="rId24"/>
    <p:sldId id="526" r:id="rId25"/>
    <p:sldId id="515" r:id="rId26"/>
    <p:sldId id="529" r:id="rId27"/>
    <p:sldId id="519" r:id="rId28"/>
    <p:sldId id="527" r:id="rId29"/>
    <p:sldId id="520" r:id="rId30"/>
    <p:sldId id="530" r:id="rId31"/>
  </p:sldIdLst>
  <p:sldSz cx="9144000" cy="6858000" type="screen4x3"/>
  <p:notesSz cx="10017125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0066"/>
    <a:srgbClr val="FFFF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27" autoAdjust="0"/>
    <p:restoredTop sz="82667" autoAdjust="0"/>
  </p:normalViewPr>
  <p:slideViewPr>
    <p:cSldViewPr>
      <p:cViewPr varScale="1">
        <p:scale>
          <a:sx n="91" d="100"/>
          <a:sy n="91" d="100"/>
        </p:scale>
        <p:origin x="8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74053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CEDB8337-B322-4871-84C9-EA324EA96BBD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74053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030666C3-ABFB-4107-BE52-D27ED721EF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5843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74053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091B208D-0857-486C-B01F-293FE1B87AAF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515938"/>
            <a:ext cx="3444875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001713" y="3271878"/>
            <a:ext cx="8013700" cy="3099673"/>
          </a:xfrm>
          <a:prstGeom prst="rect">
            <a:avLst/>
          </a:prstGeom>
        </p:spPr>
        <p:txBody>
          <a:bodyPr vert="horz" lIns="96597" tIns="48299" rIns="96597" bIns="48299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74053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A1576DCF-C6C1-43A9-8131-879F3F7780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4994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B04EF-41ED-4ABA-BAC7-0260BEBCD167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12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9221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263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B04EF-41ED-4ABA-BAC7-0260BEBCD167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594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any more</a:t>
            </a:r>
            <a:r>
              <a:rPr kumimoji="1" lang="ja-JP" altLang="en-US" dirty="0"/>
              <a:t>　これ以上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013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any more</a:t>
            </a:r>
            <a:r>
              <a:rPr kumimoji="1" lang="ja-JP" altLang="en-US" dirty="0"/>
              <a:t>　これ以上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287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5157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any more</a:t>
            </a:r>
            <a:r>
              <a:rPr kumimoji="1" lang="ja-JP" altLang="en-US" dirty="0"/>
              <a:t>　これ以上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88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616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442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0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76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86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794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70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93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09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23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51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4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65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71674-F9A4-442C-8179-2F758C48A569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25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87624" y="750773"/>
            <a:ext cx="698477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600" dirty="0">
                <a:latin typeface="NCGothic" panose="02000600000000000000" pitchFamily="50" charset="0"/>
                <a:ea typeface="MS Gothic" panose="020B0609070205080204" pitchFamily="49" charset="-128"/>
              </a:rPr>
              <a:t>助動詞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D749F8-70A9-099E-5C1E-B4422742D394}"/>
              </a:ext>
            </a:extLst>
          </p:cNvPr>
          <p:cNvSpPr txBox="1"/>
          <p:nvPr/>
        </p:nvSpPr>
        <p:spPr>
          <a:xfrm>
            <a:off x="1187624" y="3212976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should</a:t>
            </a:r>
            <a:endParaRPr kumimoji="1" lang="ja-JP" altLang="en-US" sz="138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7142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角丸四角形 62">
            <a:extLst>
              <a:ext uri="{FF2B5EF4-FFF2-40B4-BE49-F238E27FC236}">
                <a16:creationId xmlns:a16="http://schemas.microsoft.com/office/drawing/2014/main" id="{B1216589-C683-C084-44E8-FDEF193C676C}"/>
              </a:ext>
            </a:extLst>
          </p:cNvPr>
          <p:cNvSpPr/>
          <p:nvPr/>
        </p:nvSpPr>
        <p:spPr>
          <a:xfrm>
            <a:off x="-7340" y="4526151"/>
            <a:ext cx="9151339" cy="2359233"/>
          </a:xfrm>
          <a:prstGeom prst="roundRect">
            <a:avLst>
              <a:gd name="adj" fmla="val 4643"/>
            </a:avLst>
          </a:prstGeom>
          <a:solidFill>
            <a:srgbClr val="3333CC">
              <a:alpha val="2745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　</a:t>
            </a:r>
          </a:p>
        </p:txBody>
      </p:sp>
      <p:sp>
        <p:nvSpPr>
          <p:cNvPr id="3" name="右矢印 2"/>
          <p:cNvSpPr/>
          <p:nvPr/>
        </p:nvSpPr>
        <p:spPr>
          <a:xfrm>
            <a:off x="3203848" y="1534864"/>
            <a:ext cx="5832648" cy="1734096"/>
          </a:xfrm>
          <a:prstGeom prst="rightArrow">
            <a:avLst>
              <a:gd name="adj1" fmla="val 79261"/>
              <a:gd name="adj2" fmla="val 44389"/>
            </a:avLst>
          </a:prstGeom>
          <a:solidFill>
            <a:srgbClr val="FFFF00">
              <a:alpha val="42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角丸四角形 23"/>
          <p:cNvSpPr/>
          <p:nvPr/>
        </p:nvSpPr>
        <p:spPr>
          <a:xfrm>
            <a:off x="467544" y="1700807"/>
            <a:ext cx="2736304" cy="1344697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67544" y="2276872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1187624" y="1484783"/>
            <a:ext cx="72008" cy="21602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131840" y="1484783"/>
            <a:ext cx="72008" cy="20882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55576" y="620688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096318" y="404664"/>
            <a:ext cx="209704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cap="none" spc="300" dirty="0">
                <a:ln w="1143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2561957" y="600805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7092280" y="1079656"/>
            <a:ext cx="72008" cy="2563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0" name="雲形吹き出し 9"/>
          <p:cNvSpPr/>
          <p:nvPr/>
        </p:nvSpPr>
        <p:spPr>
          <a:xfrm>
            <a:off x="5339375" y="1368152"/>
            <a:ext cx="3024336" cy="2204864"/>
          </a:xfrm>
          <a:prstGeom prst="cloudCallout">
            <a:avLst>
              <a:gd name="adj1" fmla="val -167960"/>
              <a:gd name="adj2" fmla="val 62929"/>
            </a:avLst>
          </a:prstGeom>
          <a:solidFill>
            <a:schemeClr val="bg1">
              <a:alpha val="5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上矢印 24"/>
          <p:cNvSpPr/>
          <p:nvPr/>
        </p:nvSpPr>
        <p:spPr>
          <a:xfrm rot="3737267">
            <a:off x="2220418" y="2996664"/>
            <a:ext cx="315282" cy="1137521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吹き出し 55">
            <a:extLst>
              <a:ext uri="{FF2B5EF4-FFF2-40B4-BE49-F238E27FC236}">
                <a16:creationId xmlns:a16="http://schemas.microsoft.com/office/drawing/2014/main" id="{17451FED-B9F0-43C0-A0DE-E3D91DAFAFB3}"/>
              </a:ext>
            </a:extLst>
          </p:cNvPr>
          <p:cNvSpPr/>
          <p:nvPr/>
        </p:nvSpPr>
        <p:spPr>
          <a:xfrm>
            <a:off x="2561957" y="3738960"/>
            <a:ext cx="6027705" cy="672148"/>
          </a:xfrm>
          <a:prstGeom prst="wedgeRoundRectCallout">
            <a:avLst>
              <a:gd name="adj1" fmla="val -65574"/>
              <a:gd name="adj2" fmla="val -18822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40BD27EE-B487-4979-B51C-0305E5C17C47}"/>
              </a:ext>
            </a:extLst>
          </p:cNvPr>
          <p:cNvSpPr/>
          <p:nvPr/>
        </p:nvSpPr>
        <p:spPr>
          <a:xfrm>
            <a:off x="-7339" y="4435306"/>
            <a:ext cx="13532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CEE2961-874A-4810-A7EA-8FB8EA4A5D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0" r="37678" b="50568"/>
          <a:stretch/>
        </p:blipFill>
        <p:spPr>
          <a:xfrm>
            <a:off x="475473" y="1901017"/>
            <a:ext cx="1201719" cy="117572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247EDE9-A1B8-48DB-B2AF-7D3246961C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1" t="46131"/>
          <a:stretch/>
        </p:blipFill>
        <p:spPr>
          <a:xfrm>
            <a:off x="1067553" y="1780146"/>
            <a:ext cx="2028283" cy="1368578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B81EC82C-AF9F-40CE-BD73-64A32EF676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55" r="64436"/>
          <a:stretch/>
        </p:blipFill>
        <p:spPr>
          <a:xfrm>
            <a:off x="2303258" y="1813706"/>
            <a:ext cx="1531597" cy="1368578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28346AB-304B-4A38-ADC2-0852E244F5A8}"/>
              </a:ext>
            </a:extLst>
          </p:cNvPr>
          <p:cNvGrpSpPr/>
          <p:nvPr/>
        </p:nvGrpSpPr>
        <p:grpSpPr>
          <a:xfrm>
            <a:off x="6058519" y="1663810"/>
            <a:ext cx="1839363" cy="1567011"/>
            <a:chOff x="7144842" y="59311"/>
            <a:chExt cx="3694184" cy="3168125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BBBDE9B8-02DB-47FE-9DC1-26F44CD3E0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076"/>
            <a:stretch/>
          </p:blipFill>
          <p:spPr>
            <a:xfrm>
              <a:off x="7144842" y="1715635"/>
              <a:ext cx="3694184" cy="1511801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3E101165-FF79-46B3-86E4-F3CFA40DE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7124" y="59311"/>
              <a:ext cx="2736304" cy="2804147"/>
            </a:xfrm>
            <a:prstGeom prst="rect">
              <a:avLst/>
            </a:prstGeom>
          </p:spPr>
        </p:pic>
      </p:grpSp>
      <p:pic>
        <p:nvPicPr>
          <p:cNvPr id="37" name="図 36">
            <a:extLst>
              <a:ext uri="{FF2B5EF4-FFF2-40B4-BE49-F238E27FC236}">
                <a16:creationId xmlns:a16="http://schemas.microsoft.com/office/drawing/2014/main" id="{68847116-AB81-4192-9676-523C35CE4B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89" y="3179967"/>
            <a:ext cx="1153657" cy="1199353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DB8ADB8-1312-9FAE-B5DA-3A070C4C8DA7}"/>
              </a:ext>
            </a:extLst>
          </p:cNvPr>
          <p:cNvSpPr/>
          <p:nvPr/>
        </p:nvSpPr>
        <p:spPr>
          <a:xfrm>
            <a:off x="-42489" y="4921229"/>
            <a:ext cx="92890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①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話している人の「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～すべき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」、「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～したほうがいい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」という気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持ちを表します。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76DF145-6DCF-098D-80F9-220159FA8F1E}"/>
              </a:ext>
            </a:extLst>
          </p:cNvPr>
          <p:cNvSpPr/>
          <p:nvPr/>
        </p:nvSpPr>
        <p:spPr>
          <a:xfrm>
            <a:off x="34972" y="-27384"/>
            <a:ext cx="697498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話者の意志を婉曲的に表す－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should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A9FC7D-7214-B59E-3750-A22489E5E285}"/>
              </a:ext>
            </a:extLst>
          </p:cNvPr>
          <p:cNvSpPr/>
          <p:nvPr/>
        </p:nvSpPr>
        <p:spPr>
          <a:xfrm>
            <a:off x="-42489" y="5615159"/>
            <a:ext cx="92890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②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should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は助動詞なので「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should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+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動詞の原形」で使います。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B9FE2DB-FE33-3B92-8E9D-5F4E2105EE63}"/>
              </a:ext>
            </a:extLst>
          </p:cNvPr>
          <p:cNvSpPr txBox="1"/>
          <p:nvPr/>
        </p:nvSpPr>
        <p:spPr>
          <a:xfrm>
            <a:off x="-42489" y="6073858"/>
            <a:ext cx="92890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③「必ず～させる」という意志を伝える「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shall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」を過去形するこ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とで、遠回しに柔らかく伝える表現になっています。</a:t>
            </a:r>
            <a:endParaRPr lang="ja-JP" altLang="en-US" sz="24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392BEB6-0083-1013-72F6-E7793CF20E5D}"/>
              </a:ext>
            </a:extLst>
          </p:cNvPr>
          <p:cNvSpPr/>
          <p:nvPr/>
        </p:nvSpPr>
        <p:spPr>
          <a:xfrm>
            <a:off x="5649262" y="4293326"/>
            <a:ext cx="1360695" cy="85993"/>
          </a:xfrm>
          <a:prstGeom prst="rect">
            <a:avLst/>
          </a:prstGeom>
          <a:solidFill>
            <a:srgbClr val="FF006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2AAE129-DE96-4787-8DD0-BB5A115E9FDB}"/>
              </a:ext>
            </a:extLst>
          </p:cNvPr>
          <p:cNvSpPr/>
          <p:nvPr/>
        </p:nvSpPr>
        <p:spPr>
          <a:xfrm>
            <a:off x="2758423" y="3794824"/>
            <a:ext cx="6027705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She </a:t>
            </a:r>
            <a:r>
              <a:rPr lang="en-US" altLang="ja-JP" sz="36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should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study hard.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0671412-B333-D793-CC5D-824BF1E4A789}"/>
              </a:ext>
            </a:extLst>
          </p:cNvPr>
          <p:cNvSpPr/>
          <p:nvPr/>
        </p:nvSpPr>
        <p:spPr>
          <a:xfrm>
            <a:off x="5339375" y="5997717"/>
            <a:ext cx="1670582" cy="112097"/>
          </a:xfrm>
          <a:prstGeom prst="rect">
            <a:avLst/>
          </a:prstGeom>
          <a:solidFill>
            <a:srgbClr val="FF006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85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  <p:bldP spid="24" grpId="0" animBg="1"/>
      <p:bldP spid="7" grpId="0"/>
      <p:bldP spid="9" grpId="0"/>
      <p:bldP spid="8" grpId="0"/>
      <p:bldP spid="10" grpId="0" animBg="1"/>
      <p:bldP spid="25" grpId="0" animBg="1"/>
      <p:bldP spid="26" grpId="0" animBg="1"/>
      <p:bldP spid="32" grpId="0"/>
      <p:bldP spid="4" grpId="0"/>
      <p:bldP spid="5" grpId="0"/>
      <p:bldP spid="11" grpId="0"/>
      <p:bldP spid="14" grpId="0" animBg="1"/>
      <p:bldP spid="27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80A72C39-A12B-4E19-B85E-37AC255DA4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076811"/>
            <a:ext cx="2458801" cy="255619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2B39073-CC1A-4789-824B-CB5FFA66A4BA}"/>
              </a:ext>
            </a:extLst>
          </p:cNvPr>
          <p:cNvSpPr/>
          <p:nvPr/>
        </p:nvSpPr>
        <p:spPr>
          <a:xfrm>
            <a:off x="107504" y="0"/>
            <a:ext cx="512832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過去形にすると婉曲になる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C65BD6C-DEC5-4443-A693-AB87BE246A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1" r="61812"/>
          <a:stretch/>
        </p:blipFill>
        <p:spPr>
          <a:xfrm>
            <a:off x="683568" y="3933056"/>
            <a:ext cx="2992466" cy="2491454"/>
          </a:xfrm>
          <a:prstGeom prst="rect">
            <a:avLst/>
          </a:prstGeom>
        </p:spPr>
      </p:pic>
      <p:sp>
        <p:nvSpPr>
          <p:cNvPr id="9" name="角丸四角形吹き出し 55">
            <a:extLst>
              <a:ext uri="{FF2B5EF4-FFF2-40B4-BE49-F238E27FC236}">
                <a16:creationId xmlns:a16="http://schemas.microsoft.com/office/drawing/2014/main" id="{6337750F-A107-471F-B749-B4E4C772482D}"/>
              </a:ext>
            </a:extLst>
          </p:cNvPr>
          <p:cNvSpPr/>
          <p:nvPr/>
        </p:nvSpPr>
        <p:spPr>
          <a:xfrm>
            <a:off x="2915816" y="980728"/>
            <a:ext cx="3276053" cy="945111"/>
          </a:xfrm>
          <a:prstGeom prst="wedgeRoundRectCallout">
            <a:avLst>
              <a:gd name="adj1" fmla="val 55659"/>
              <a:gd name="adj2" fmla="val 11055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638AD87-D997-48A5-B4AE-01955A9D2286}"/>
              </a:ext>
            </a:extLst>
          </p:cNvPr>
          <p:cNvSpPr/>
          <p:nvPr/>
        </p:nvSpPr>
        <p:spPr>
          <a:xfrm>
            <a:off x="3242999" y="1116746"/>
            <a:ext cx="307504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ja-JP" altLang="en-US" sz="36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勉強しなさい</a:t>
            </a:r>
          </a:p>
        </p:txBody>
      </p:sp>
    </p:spTree>
    <p:extLst>
      <p:ext uri="{BB962C8B-B14F-4D97-AF65-F5344CB8AC3E}">
        <p14:creationId xmlns:p14="http://schemas.microsoft.com/office/powerpoint/2010/main" val="112940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80A72C39-A12B-4E19-B85E-37AC255DA4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076811"/>
            <a:ext cx="2458801" cy="255619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2B39073-CC1A-4789-824B-CB5FFA66A4BA}"/>
              </a:ext>
            </a:extLst>
          </p:cNvPr>
          <p:cNvSpPr/>
          <p:nvPr/>
        </p:nvSpPr>
        <p:spPr>
          <a:xfrm>
            <a:off x="107504" y="0"/>
            <a:ext cx="512832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過去形にすると婉曲になる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C65BD6C-DEC5-4443-A693-AB87BE246A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1" r="61812"/>
          <a:stretch/>
        </p:blipFill>
        <p:spPr>
          <a:xfrm>
            <a:off x="683568" y="3933056"/>
            <a:ext cx="2992466" cy="2491454"/>
          </a:xfrm>
          <a:prstGeom prst="rect">
            <a:avLst/>
          </a:prstGeom>
        </p:spPr>
      </p:pic>
      <p:sp>
        <p:nvSpPr>
          <p:cNvPr id="9" name="角丸四角形吹き出し 55">
            <a:extLst>
              <a:ext uri="{FF2B5EF4-FFF2-40B4-BE49-F238E27FC236}">
                <a16:creationId xmlns:a16="http://schemas.microsoft.com/office/drawing/2014/main" id="{6337750F-A107-471F-B749-B4E4C772482D}"/>
              </a:ext>
            </a:extLst>
          </p:cNvPr>
          <p:cNvSpPr/>
          <p:nvPr/>
        </p:nvSpPr>
        <p:spPr>
          <a:xfrm>
            <a:off x="2915816" y="980728"/>
            <a:ext cx="3276053" cy="945111"/>
          </a:xfrm>
          <a:prstGeom prst="wedgeRoundRectCallout">
            <a:avLst>
              <a:gd name="adj1" fmla="val 55659"/>
              <a:gd name="adj2" fmla="val 11055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E9E2C49-E1AC-40F9-B2C4-17EA3BE8AAE8}"/>
              </a:ext>
            </a:extLst>
          </p:cNvPr>
          <p:cNvSpPr/>
          <p:nvPr/>
        </p:nvSpPr>
        <p:spPr>
          <a:xfrm>
            <a:off x="3322222" y="1104752"/>
            <a:ext cx="307504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ja-JP" altLang="en-US" sz="36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勉強したら</a:t>
            </a:r>
          </a:p>
        </p:txBody>
      </p:sp>
    </p:spTree>
    <p:extLst>
      <p:ext uri="{BB962C8B-B14F-4D97-AF65-F5344CB8AC3E}">
        <p14:creationId xmlns:p14="http://schemas.microsoft.com/office/powerpoint/2010/main" val="399075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80A72C39-A12B-4E19-B85E-37AC255DA4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076811"/>
            <a:ext cx="2458801" cy="255619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2B39073-CC1A-4789-824B-CB5FFA66A4BA}"/>
              </a:ext>
            </a:extLst>
          </p:cNvPr>
          <p:cNvSpPr/>
          <p:nvPr/>
        </p:nvSpPr>
        <p:spPr>
          <a:xfrm>
            <a:off x="107504" y="0"/>
            <a:ext cx="512832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過去形にすると婉曲になる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C65BD6C-DEC5-4443-A693-AB87BE246A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1" r="61812"/>
          <a:stretch/>
        </p:blipFill>
        <p:spPr>
          <a:xfrm>
            <a:off x="683568" y="3933056"/>
            <a:ext cx="2992466" cy="2491454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F4FAD08-FDE7-4861-A083-CD7ED6B84045}"/>
              </a:ext>
            </a:extLst>
          </p:cNvPr>
          <p:cNvSpPr/>
          <p:nvPr/>
        </p:nvSpPr>
        <p:spPr>
          <a:xfrm>
            <a:off x="4139952" y="4928726"/>
            <a:ext cx="4536503" cy="830997"/>
          </a:xfrm>
          <a:prstGeom prst="rect">
            <a:avLst/>
          </a:prstGeom>
          <a:solidFill>
            <a:srgbClr val="FF00FF">
              <a:alpha val="19000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過去形を用いると婉曲表現になるのは、英語も日本語も同じ。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DA3EC32-B5D0-4AD8-8AB9-204287419F8F}"/>
              </a:ext>
            </a:extLst>
          </p:cNvPr>
          <p:cNvSpPr/>
          <p:nvPr/>
        </p:nvSpPr>
        <p:spPr>
          <a:xfrm>
            <a:off x="1738337" y="1098277"/>
            <a:ext cx="307504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ja-JP" altLang="en-US" sz="36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勉強しなさい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7F23F60-E223-44B0-A59A-BC699CA4E3AB}"/>
              </a:ext>
            </a:extLst>
          </p:cNvPr>
          <p:cNvSpPr/>
          <p:nvPr/>
        </p:nvSpPr>
        <p:spPr>
          <a:xfrm>
            <a:off x="1738337" y="2601778"/>
            <a:ext cx="307504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ja-JP" altLang="en-US" sz="36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勉強し</a:t>
            </a:r>
            <a:r>
              <a:rPr lang="ja-JP" altLang="en-US" sz="36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たら</a:t>
            </a:r>
          </a:p>
        </p:txBody>
      </p:sp>
    </p:spTree>
    <p:extLst>
      <p:ext uri="{BB962C8B-B14F-4D97-AF65-F5344CB8AC3E}">
        <p14:creationId xmlns:p14="http://schemas.microsoft.com/office/powerpoint/2010/main" val="137557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475656" y="1213009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should</a:t>
            </a:r>
            <a:endParaRPr kumimoji="1" lang="ja-JP" altLang="en-US" sz="166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D749F8-70A9-099E-5C1E-B4422742D394}"/>
              </a:ext>
            </a:extLst>
          </p:cNvPr>
          <p:cNvSpPr txBox="1"/>
          <p:nvPr/>
        </p:nvSpPr>
        <p:spPr>
          <a:xfrm>
            <a:off x="1079612" y="3891237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Think of th</a:t>
            </a:r>
            <a:r>
              <a:rPr lang="en-US" altLang="ja-JP" sz="60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e line.</a:t>
            </a:r>
            <a:endParaRPr kumimoji="1" lang="ja-JP" altLang="en-US" sz="60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7771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B7CC121-53BF-BB21-7F56-DFA13C78E8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50000" r="47705" b="8000"/>
          <a:stretch/>
        </p:blipFill>
        <p:spPr>
          <a:xfrm>
            <a:off x="179512" y="3361719"/>
            <a:ext cx="2376264" cy="1830902"/>
          </a:xfrm>
          <a:prstGeom prst="rect">
            <a:avLst/>
          </a:prstGeom>
        </p:spPr>
      </p:pic>
      <p:sp>
        <p:nvSpPr>
          <p:cNvPr id="2" name="吹き出し: 角を丸めた四角形 10">
            <a:extLst>
              <a:ext uri="{FF2B5EF4-FFF2-40B4-BE49-F238E27FC236}">
                <a16:creationId xmlns:a16="http://schemas.microsoft.com/office/drawing/2014/main" id="{E36EF7D3-9D09-7B38-4C66-2EF68F9B818F}"/>
              </a:ext>
            </a:extLst>
          </p:cNvPr>
          <p:cNvSpPr/>
          <p:nvPr/>
        </p:nvSpPr>
        <p:spPr>
          <a:xfrm>
            <a:off x="611560" y="692696"/>
            <a:ext cx="7560840" cy="1255368"/>
          </a:xfrm>
          <a:prstGeom prst="wedgeRoundRectCallout">
            <a:avLst>
              <a:gd name="adj1" fmla="val -37541"/>
              <a:gd name="adj2" fmla="val 17215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9C39543-ED87-9CEF-80BE-1DBF417037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2040" y="2686813"/>
            <a:ext cx="4362124" cy="3271592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E531A9A-8366-4BA9-7782-BF29372CE032}"/>
              </a:ext>
            </a:extLst>
          </p:cNvPr>
          <p:cNvSpPr/>
          <p:nvPr/>
        </p:nvSpPr>
        <p:spPr>
          <a:xfrm>
            <a:off x="827584" y="1043381"/>
            <a:ext cx="108012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18B19DE-31C8-2A1F-E58B-3DC202529E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2656">
            <a:off x="7351720" y="902650"/>
            <a:ext cx="331955" cy="98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4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E7AE279-4DF6-4E17-6D37-3BB8F18F5F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0791" y="3429000"/>
            <a:ext cx="3614758" cy="344694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FA3C8FD-9817-1008-E87F-26EE99D1EA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0"/>
            <a:ext cx="3707904" cy="278092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33FD115-5F67-1BC7-59C2-A06C78E6C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336" y="640545"/>
            <a:ext cx="1277134" cy="149983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8474557-0E64-9867-F4FB-F976F8994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9926" y="394961"/>
            <a:ext cx="2143424" cy="1991003"/>
          </a:xfrm>
          <a:prstGeom prst="rect">
            <a:avLst/>
          </a:prstGeom>
        </p:spPr>
      </p:pic>
      <p:sp>
        <p:nvSpPr>
          <p:cNvPr id="11" name="雲形吹き出し 23">
            <a:extLst>
              <a:ext uri="{FF2B5EF4-FFF2-40B4-BE49-F238E27FC236}">
                <a16:creationId xmlns:a16="http://schemas.microsoft.com/office/drawing/2014/main" id="{EE8E76A7-A8AF-E32E-BA1D-657CF1937DF6}"/>
              </a:ext>
            </a:extLst>
          </p:cNvPr>
          <p:cNvSpPr/>
          <p:nvPr/>
        </p:nvSpPr>
        <p:spPr>
          <a:xfrm>
            <a:off x="596241" y="470156"/>
            <a:ext cx="4320480" cy="2376264"/>
          </a:xfrm>
          <a:prstGeom prst="cloudCallout">
            <a:avLst>
              <a:gd name="adj1" fmla="val -6791"/>
              <a:gd name="adj2" fmla="val 73784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4E652BB-C5C7-FA66-2CD3-F359E53E70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88" y="672417"/>
            <a:ext cx="2363755" cy="1772816"/>
          </a:xfrm>
          <a:prstGeom prst="rect">
            <a:avLst/>
          </a:prstGeom>
        </p:spPr>
      </p:pic>
      <p:sp>
        <p:nvSpPr>
          <p:cNvPr id="14" name="吹き出し: 角を丸めた四角形 10">
            <a:extLst>
              <a:ext uri="{FF2B5EF4-FFF2-40B4-BE49-F238E27FC236}">
                <a16:creationId xmlns:a16="http://schemas.microsoft.com/office/drawing/2014/main" id="{96AFD551-C240-2938-49AA-4EDDEE1B2188}"/>
              </a:ext>
            </a:extLst>
          </p:cNvPr>
          <p:cNvSpPr/>
          <p:nvPr/>
        </p:nvSpPr>
        <p:spPr>
          <a:xfrm>
            <a:off x="3383360" y="4221088"/>
            <a:ext cx="5760640" cy="1255368"/>
          </a:xfrm>
          <a:prstGeom prst="wedgeRoundRectCallout">
            <a:avLst>
              <a:gd name="adj1" fmla="val -54588"/>
              <a:gd name="adj2" fmla="val -4884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590A299-5179-305B-4C62-DD18A1C82113}"/>
              </a:ext>
            </a:extLst>
          </p:cNvPr>
          <p:cNvSpPr/>
          <p:nvPr/>
        </p:nvSpPr>
        <p:spPr>
          <a:xfrm>
            <a:off x="3599384" y="4571773"/>
            <a:ext cx="108012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82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8724C3E-3398-9BB0-FA57-6E20D6D361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-171400"/>
            <a:ext cx="4233439" cy="338437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B334041-B029-959F-53F1-CD64BE2E4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542" y="3593518"/>
            <a:ext cx="3465458" cy="3292185"/>
          </a:xfrm>
          <a:prstGeom prst="rect">
            <a:avLst/>
          </a:prstGeom>
        </p:spPr>
      </p:pic>
      <p:sp>
        <p:nvSpPr>
          <p:cNvPr id="7" name="吹き出し: 角を丸めた四角形 10">
            <a:extLst>
              <a:ext uri="{FF2B5EF4-FFF2-40B4-BE49-F238E27FC236}">
                <a16:creationId xmlns:a16="http://schemas.microsoft.com/office/drawing/2014/main" id="{7B5E44B5-79A6-56B3-4302-B66C8ADE0F6B}"/>
              </a:ext>
            </a:extLst>
          </p:cNvPr>
          <p:cNvSpPr/>
          <p:nvPr/>
        </p:nvSpPr>
        <p:spPr>
          <a:xfrm>
            <a:off x="179512" y="3933056"/>
            <a:ext cx="5760640" cy="1255368"/>
          </a:xfrm>
          <a:prstGeom prst="wedgeRoundRectCallout">
            <a:avLst>
              <a:gd name="adj1" fmla="val 66377"/>
              <a:gd name="adj2" fmla="val 4157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61F5785-E026-9B50-364E-EE3D9FF22712}"/>
              </a:ext>
            </a:extLst>
          </p:cNvPr>
          <p:cNvSpPr/>
          <p:nvPr/>
        </p:nvSpPr>
        <p:spPr>
          <a:xfrm>
            <a:off x="369777" y="4283741"/>
            <a:ext cx="108012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He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12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FD1128-F06F-B6F7-7A41-911DC007A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1" t="175" r="59361" b="36651"/>
          <a:stretch/>
        </p:blipFill>
        <p:spPr>
          <a:xfrm>
            <a:off x="325898" y="3068956"/>
            <a:ext cx="2934376" cy="338438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D7EC8E1-CC93-F3E5-4029-106FEA2FAB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65"/>
          <a:stretch/>
        </p:blipFill>
        <p:spPr>
          <a:xfrm>
            <a:off x="5004048" y="1268760"/>
            <a:ext cx="4770167" cy="3024336"/>
          </a:xfrm>
          <a:prstGeom prst="rect">
            <a:avLst/>
          </a:prstGeom>
        </p:spPr>
      </p:pic>
      <p:sp>
        <p:nvSpPr>
          <p:cNvPr id="8" name="吹き出し: 角を丸めた四角形 10">
            <a:extLst>
              <a:ext uri="{FF2B5EF4-FFF2-40B4-BE49-F238E27FC236}">
                <a16:creationId xmlns:a16="http://schemas.microsoft.com/office/drawing/2014/main" id="{238E1870-436F-973F-EBB6-A85206D0A489}"/>
              </a:ext>
            </a:extLst>
          </p:cNvPr>
          <p:cNvSpPr/>
          <p:nvPr/>
        </p:nvSpPr>
        <p:spPr>
          <a:xfrm>
            <a:off x="3119872" y="4509120"/>
            <a:ext cx="5760640" cy="1255368"/>
          </a:xfrm>
          <a:prstGeom prst="wedgeRoundRectCallout">
            <a:avLst>
              <a:gd name="adj1" fmla="val -62251"/>
              <a:gd name="adj2" fmla="val -363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1E46933-5911-B5AB-C4A4-D8ABA158E746}"/>
              </a:ext>
            </a:extLst>
          </p:cNvPr>
          <p:cNvSpPr/>
          <p:nvPr/>
        </p:nvSpPr>
        <p:spPr>
          <a:xfrm>
            <a:off x="3260274" y="4859805"/>
            <a:ext cx="108012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She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10" name="雲形吹き出し 23">
            <a:extLst>
              <a:ext uri="{FF2B5EF4-FFF2-40B4-BE49-F238E27FC236}">
                <a16:creationId xmlns:a16="http://schemas.microsoft.com/office/drawing/2014/main" id="{656DF6E0-6C8A-9B5E-DD1E-00CC0B973EED}"/>
              </a:ext>
            </a:extLst>
          </p:cNvPr>
          <p:cNvSpPr/>
          <p:nvPr/>
        </p:nvSpPr>
        <p:spPr>
          <a:xfrm>
            <a:off x="66700" y="16355"/>
            <a:ext cx="3814055" cy="2830488"/>
          </a:xfrm>
          <a:prstGeom prst="cloudCallout">
            <a:avLst>
              <a:gd name="adj1" fmla="val -6791"/>
              <a:gd name="adj2" fmla="val 73784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3EB411D-B578-19EE-FEDA-8AC8A74998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76" b="38650"/>
          <a:stretch/>
        </p:blipFill>
        <p:spPr>
          <a:xfrm>
            <a:off x="683569" y="257939"/>
            <a:ext cx="2436304" cy="201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0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475656" y="1213009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should</a:t>
            </a:r>
            <a:endParaRPr kumimoji="1" lang="ja-JP" altLang="en-US" sz="166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D749F8-70A9-099E-5C1E-B4422742D394}"/>
              </a:ext>
            </a:extLst>
          </p:cNvPr>
          <p:cNvSpPr txBox="1"/>
          <p:nvPr/>
        </p:nvSpPr>
        <p:spPr>
          <a:xfrm>
            <a:off x="1079612" y="3891237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Think of th</a:t>
            </a:r>
            <a:r>
              <a:rPr lang="en-US" altLang="ja-JP" sz="60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e line.</a:t>
            </a:r>
            <a:endParaRPr kumimoji="1" lang="ja-JP" altLang="en-US" sz="60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4625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B7CC121-53BF-BB21-7F56-DFA13C78E8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50000" r="47705" b="8000"/>
          <a:stretch/>
        </p:blipFill>
        <p:spPr>
          <a:xfrm>
            <a:off x="179512" y="3361719"/>
            <a:ext cx="2376264" cy="183090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9C39543-ED87-9CEF-80BE-1DBF417037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2040" y="2686813"/>
            <a:ext cx="4362124" cy="3271592"/>
          </a:xfrm>
          <a:prstGeom prst="rect">
            <a:avLst/>
          </a:prstGeom>
        </p:spPr>
      </p:pic>
      <p:sp>
        <p:nvSpPr>
          <p:cNvPr id="6" name="吹き出し: 角を丸めた四角形 10">
            <a:extLst>
              <a:ext uri="{FF2B5EF4-FFF2-40B4-BE49-F238E27FC236}">
                <a16:creationId xmlns:a16="http://schemas.microsoft.com/office/drawing/2014/main" id="{F6D56A24-9857-EF71-B19A-F800847DD35E}"/>
              </a:ext>
            </a:extLst>
          </p:cNvPr>
          <p:cNvSpPr/>
          <p:nvPr/>
        </p:nvSpPr>
        <p:spPr>
          <a:xfrm>
            <a:off x="611560" y="692696"/>
            <a:ext cx="7560840" cy="1255368"/>
          </a:xfrm>
          <a:prstGeom prst="wedgeRoundRectCallout">
            <a:avLst>
              <a:gd name="adj1" fmla="val -37541"/>
              <a:gd name="adj2" fmla="val 17215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E531A9A-8366-4BA9-7782-BF29372CE032}"/>
              </a:ext>
            </a:extLst>
          </p:cNvPr>
          <p:cNvSpPr/>
          <p:nvPr/>
        </p:nvSpPr>
        <p:spPr>
          <a:xfrm>
            <a:off x="827584" y="1043381"/>
            <a:ext cx="619268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 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should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drink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 water.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18B19DE-31C8-2A1F-E58B-3DC202529E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2656">
            <a:off x="7220284" y="909343"/>
            <a:ext cx="331955" cy="98757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73EBC4B-3326-389F-0848-4DA0019C7B68}"/>
              </a:ext>
            </a:extLst>
          </p:cNvPr>
          <p:cNvSpPr/>
          <p:nvPr/>
        </p:nvSpPr>
        <p:spPr>
          <a:xfrm>
            <a:off x="1996413" y="1053523"/>
            <a:ext cx="180020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should</a:t>
            </a:r>
            <a:endParaRPr lang="ja-JP" altLang="en-US" sz="30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A275650-5D17-1D33-7A0E-94825BB1865C}"/>
              </a:ext>
            </a:extLst>
          </p:cNvPr>
          <p:cNvSpPr/>
          <p:nvPr/>
        </p:nvSpPr>
        <p:spPr>
          <a:xfrm>
            <a:off x="3898911" y="1033239"/>
            <a:ext cx="180020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drink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54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E7AE279-4DF6-4E17-6D37-3BB8F18F5F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0791" y="3429000"/>
            <a:ext cx="3614758" cy="344694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FA3C8FD-9817-1008-E87F-26EE99D1EA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0"/>
            <a:ext cx="3707904" cy="278092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33FD115-5F67-1BC7-59C2-A06C78E6C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336" y="640545"/>
            <a:ext cx="1277134" cy="149983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8474557-0E64-9867-F4FB-F976F8994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9926" y="394961"/>
            <a:ext cx="2143424" cy="1991003"/>
          </a:xfrm>
          <a:prstGeom prst="rect">
            <a:avLst/>
          </a:prstGeom>
        </p:spPr>
      </p:pic>
      <p:sp>
        <p:nvSpPr>
          <p:cNvPr id="11" name="雲形吹き出し 23">
            <a:extLst>
              <a:ext uri="{FF2B5EF4-FFF2-40B4-BE49-F238E27FC236}">
                <a16:creationId xmlns:a16="http://schemas.microsoft.com/office/drawing/2014/main" id="{EE8E76A7-A8AF-E32E-BA1D-657CF1937DF6}"/>
              </a:ext>
            </a:extLst>
          </p:cNvPr>
          <p:cNvSpPr/>
          <p:nvPr/>
        </p:nvSpPr>
        <p:spPr>
          <a:xfrm>
            <a:off x="596241" y="470156"/>
            <a:ext cx="4320480" cy="2376264"/>
          </a:xfrm>
          <a:prstGeom prst="cloudCallout">
            <a:avLst>
              <a:gd name="adj1" fmla="val -6791"/>
              <a:gd name="adj2" fmla="val 73784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4E652BB-C5C7-FA66-2CD3-F359E53E70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88" y="672417"/>
            <a:ext cx="2363755" cy="1772816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3472F73-42E1-6F32-EE63-7D520994BA5D}"/>
              </a:ext>
            </a:extLst>
          </p:cNvPr>
          <p:cNvSpPr/>
          <p:nvPr/>
        </p:nvSpPr>
        <p:spPr>
          <a:xfrm>
            <a:off x="1043608" y="2612773"/>
            <a:ext cx="14895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take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吹き出し: 角を丸めた四角形 10">
            <a:extLst>
              <a:ext uri="{FF2B5EF4-FFF2-40B4-BE49-F238E27FC236}">
                <a16:creationId xmlns:a16="http://schemas.microsoft.com/office/drawing/2014/main" id="{96AFD551-C240-2938-49AA-4EDDEE1B2188}"/>
              </a:ext>
            </a:extLst>
          </p:cNvPr>
          <p:cNvSpPr/>
          <p:nvPr/>
        </p:nvSpPr>
        <p:spPr>
          <a:xfrm>
            <a:off x="3383360" y="4221088"/>
            <a:ext cx="5760640" cy="1255368"/>
          </a:xfrm>
          <a:prstGeom prst="wedgeRoundRectCallout">
            <a:avLst>
              <a:gd name="adj1" fmla="val -54588"/>
              <a:gd name="adj2" fmla="val -4884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590A299-5179-305B-4C62-DD18A1C82113}"/>
              </a:ext>
            </a:extLst>
          </p:cNvPr>
          <p:cNvSpPr/>
          <p:nvPr/>
        </p:nvSpPr>
        <p:spPr>
          <a:xfrm>
            <a:off x="3563888" y="4294774"/>
            <a:ext cx="5580112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 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should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)(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take 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)</a:t>
            </a:r>
          </a:p>
          <a:p>
            <a:pPr algn="r"/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your ( </a:t>
            </a:r>
            <a:r>
              <a:rPr lang="en-US" altLang="ja-JP" sz="30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umbrella</a:t>
            </a:r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 ). 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F9B042F-EB3D-825D-D00B-50AB46A5FC7D}"/>
              </a:ext>
            </a:extLst>
          </p:cNvPr>
          <p:cNvSpPr/>
          <p:nvPr/>
        </p:nvSpPr>
        <p:spPr>
          <a:xfrm>
            <a:off x="4716016" y="4294774"/>
            <a:ext cx="180020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should</a:t>
            </a:r>
            <a:endParaRPr lang="ja-JP" altLang="en-US" sz="30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F93ABB0-E6D9-C2CE-AC54-3ED57834F012}"/>
              </a:ext>
            </a:extLst>
          </p:cNvPr>
          <p:cNvSpPr/>
          <p:nvPr/>
        </p:nvSpPr>
        <p:spPr>
          <a:xfrm>
            <a:off x="6624228" y="4294774"/>
            <a:ext cx="115212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take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FAF9D8C-14B7-DEF1-D51F-8CBC98786B2B}"/>
              </a:ext>
            </a:extLst>
          </p:cNvPr>
          <p:cNvSpPr/>
          <p:nvPr/>
        </p:nvSpPr>
        <p:spPr>
          <a:xfrm>
            <a:off x="6696744" y="4785573"/>
            <a:ext cx="2176726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umbrella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61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8724C3E-3398-9BB0-FA57-6E20D6D361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-171400"/>
            <a:ext cx="4233439" cy="338437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B334041-B029-959F-53F1-CD64BE2E4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542" y="3593518"/>
            <a:ext cx="3465458" cy="3292185"/>
          </a:xfrm>
          <a:prstGeom prst="rect">
            <a:avLst/>
          </a:prstGeom>
        </p:spPr>
      </p:pic>
      <p:sp>
        <p:nvSpPr>
          <p:cNvPr id="7" name="吹き出し: 角を丸めた四角形 10">
            <a:extLst>
              <a:ext uri="{FF2B5EF4-FFF2-40B4-BE49-F238E27FC236}">
                <a16:creationId xmlns:a16="http://schemas.microsoft.com/office/drawing/2014/main" id="{7B5E44B5-79A6-56B3-4302-B66C8ADE0F6B}"/>
              </a:ext>
            </a:extLst>
          </p:cNvPr>
          <p:cNvSpPr/>
          <p:nvPr/>
        </p:nvSpPr>
        <p:spPr>
          <a:xfrm>
            <a:off x="178090" y="3933056"/>
            <a:ext cx="5760640" cy="1255368"/>
          </a:xfrm>
          <a:prstGeom prst="wedgeRoundRectCallout">
            <a:avLst>
              <a:gd name="adj1" fmla="val 66377"/>
              <a:gd name="adj2" fmla="val 4157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61F5785-E026-9B50-364E-EE3D9FF22712}"/>
              </a:ext>
            </a:extLst>
          </p:cNvPr>
          <p:cNvSpPr/>
          <p:nvPr/>
        </p:nvSpPr>
        <p:spPr>
          <a:xfrm>
            <a:off x="273222" y="4052908"/>
            <a:ext cx="5570375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He 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should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study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 </a:t>
            </a:r>
          </a:p>
          <a:p>
            <a:pPr algn="r"/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English.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D382FF2-EE72-C48A-32CA-DF217A3EEA8E}"/>
              </a:ext>
            </a:extLst>
          </p:cNvPr>
          <p:cNvSpPr/>
          <p:nvPr/>
        </p:nvSpPr>
        <p:spPr>
          <a:xfrm>
            <a:off x="1293081" y="4067918"/>
            <a:ext cx="180020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should</a:t>
            </a:r>
            <a:endParaRPr lang="ja-JP" altLang="en-US" sz="30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7F03867-335F-627B-31EE-E8E7363930E9}"/>
              </a:ext>
            </a:extLst>
          </p:cNvPr>
          <p:cNvSpPr/>
          <p:nvPr/>
        </p:nvSpPr>
        <p:spPr>
          <a:xfrm>
            <a:off x="3131840" y="4067918"/>
            <a:ext cx="1370707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study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67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FD1128-F06F-B6F7-7A41-911DC007A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1" t="175" r="59361" b="36651"/>
          <a:stretch/>
        </p:blipFill>
        <p:spPr>
          <a:xfrm>
            <a:off x="325898" y="3068956"/>
            <a:ext cx="2934376" cy="338438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D7EC8E1-CC93-F3E5-4029-106FEA2FAB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65"/>
          <a:stretch/>
        </p:blipFill>
        <p:spPr>
          <a:xfrm>
            <a:off x="5004048" y="1268760"/>
            <a:ext cx="4770167" cy="3024336"/>
          </a:xfrm>
          <a:prstGeom prst="rect">
            <a:avLst/>
          </a:prstGeom>
        </p:spPr>
      </p:pic>
      <p:sp>
        <p:nvSpPr>
          <p:cNvPr id="8" name="吹き出し: 角を丸めた四角形 10">
            <a:extLst>
              <a:ext uri="{FF2B5EF4-FFF2-40B4-BE49-F238E27FC236}">
                <a16:creationId xmlns:a16="http://schemas.microsoft.com/office/drawing/2014/main" id="{238E1870-436F-973F-EBB6-A85206D0A489}"/>
              </a:ext>
            </a:extLst>
          </p:cNvPr>
          <p:cNvSpPr/>
          <p:nvPr/>
        </p:nvSpPr>
        <p:spPr>
          <a:xfrm>
            <a:off x="3119872" y="4509120"/>
            <a:ext cx="5760640" cy="1255368"/>
          </a:xfrm>
          <a:prstGeom prst="wedgeRoundRectCallout">
            <a:avLst>
              <a:gd name="adj1" fmla="val -62251"/>
              <a:gd name="adj2" fmla="val -363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1E46933-5911-B5AB-C4A4-D8ABA158E746}"/>
              </a:ext>
            </a:extLst>
          </p:cNvPr>
          <p:cNvSpPr/>
          <p:nvPr/>
        </p:nvSpPr>
        <p:spPr>
          <a:xfrm>
            <a:off x="3260274" y="4717597"/>
            <a:ext cx="5620238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She 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should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</a:t>
            </a:r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(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see 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) </a:t>
            </a:r>
          </a:p>
          <a:p>
            <a:pPr algn="r"/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a 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doctor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10" name="雲形吹き出し 23">
            <a:extLst>
              <a:ext uri="{FF2B5EF4-FFF2-40B4-BE49-F238E27FC236}">
                <a16:creationId xmlns:a16="http://schemas.microsoft.com/office/drawing/2014/main" id="{656DF6E0-6C8A-9B5E-DD1E-00CC0B973EED}"/>
              </a:ext>
            </a:extLst>
          </p:cNvPr>
          <p:cNvSpPr/>
          <p:nvPr/>
        </p:nvSpPr>
        <p:spPr>
          <a:xfrm>
            <a:off x="66700" y="16355"/>
            <a:ext cx="3814055" cy="2830488"/>
          </a:xfrm>
          <a:prstGeom prst="cloudCallout">
            <a:avLst>
              <a:gd name="adj1" fmla="val -6791"/>
              <a:gd name="adj2" fmla="val 73784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3EB411D-B578-19EE-FEDA-8AC8A74998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76" b="38650"/>
          <a:stretch/>
        </p:blipFill>
        <p:spPr>
          <a:xfrm>
            <a:off x="683569" y="257939"/>
            <a:ext cx="2436304" cy="201893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8D82772-D195-4D70-358A-C40985E86F2E}"/>
              </a:ext>
            </a:extLst>
          </p:cNvPr>
          <p:cNvSpPr/>
          <p:nvPr/>
        </p:nvSpPr>
        <p:spPr>
          <a:xfrm>
            <a:off x="4427984" y="4720843"/>
            <a:ext cx="180020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should</a:t>
            </a:r>
            <a:endParaRPr lang="ja-JP" altLang="en-US" sz="30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09C7EED-BE17-FFC7-B458-0BB7C9EB2078}"/>
              </a:ext>
            </a:extLst>
          </p:cNvPr>
          <p:cNvSpPr/>
          <p:nvPr/>
        </p:nvSpPr>
        <p:spPr>
          <a:xfrm>
            <a:off x="6336196" y="4720843"/>
            <a:ext cx="115212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see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55D599A-9D64-8D67-93F9-BF35268196A9}"/>
              </a:ext>
            </a:extLst>
          </p:cNvPr>
          <p:cNvSpPr/>
          <p:nvPr/>
        </p:nvSpPr>
        <p:spPr>
          <a:xfrm>
            <a:off x="6998850" y="5194876"/>
            <a:ext cx="2176726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doctor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8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2" grpId="0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966F627-4595-BF1E-5104-444F5A0E0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48"/>
            <a:ext cx="9144000" cy="684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75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475656" y="1213009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should</a:t>
            </a:r>
            <a:endParaRPr kumimoji="1" lang="ja-JP" altLang="en-US" sz="166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D749F8-70A9-099E-5C1E-B4422742D394}"/>
              </a:ext>
            </a:extLst>
          </p:cNvPr>
          <p:cNvSpPr txBox="1"/>
          <p:nvPr/>
        </p:nvSpPr>
        <p:spPr>
          <a:xfrm>
            <a:off x="1079612" y="3891237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否定文</a:t>
            </a:r>
            <a:endParaRPr kumimoji="1" lang="ja-JP" altLang="en-US" sz="60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2233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角丸四角形 62">
            <a:extLst>
              <a:ext uri="{FF2B5EF4-FFF2-40B4-BE49-F238E27FC236}">
                <a16:creationId xmlns:a16="http://schemas.microsoft.com/office/drawing/2014/main" id="{B1216589-C683-C084-44E8-FDEF193C676C}"/>
              </a:ext>
            </a:extLst>
          </p:cNvPr>
          <p:cNvSpPr/>
          <p:nvPr/>
        </p:nvSpPr>
        <p:spPr>
          <a:xfrm>
            <a:off x="0" y="5098981"/>
            <a:ext cx="9178777" cy="1768862"/>
          </a:xfrm>
          <a:prstGeom prst="roundRect">
            <a:avLst>
              <a:gd name="adj" fmla="val 4643"/>
            </a:avLst>
          </a:prstGeom>
          <a:solidFill>
            <a:srgbClr val="3333CC">
              <a:alpha val="2745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　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40BD27EE-B487-4979-B51C-0305E5C17C47}"/>
              </a:ext>
            </a:extLst>
          </p:cNvPr>
          <p:cNvSpPr/>
          <p:nvPr/>
        </p:nvSpPr>
        <p:spPr>
          <a:xfrm>
            <a:off x="-20635" y="5044798"/>
            <a:ext cx="13532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DB8ADB8-1312-9FAE-B5DA-3A070C4C8DA7}"/>
              </a:ext>
            </a:extLst>
          </p:cNvPr>
          <p:cNvSpPr/>
          <p:nvPr/>
        </p:nvSpPr>
        <p:spPr>
          <a:xfrm>
            <a:off x="-41408" y="5525869"/>
            <a:ext cx="92890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①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should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の否定「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～すべきでない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」、「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～しないほうがいい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というときには「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should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24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+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動詞の原形」で表します。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76DF145-6DCF-098D-80F9-220159FA8F1E}"/>
              </a:ext>
            </a:extLst>
          </p:cNvPr>
          <p:cNvSpPr/>
          <p:nvPr/>
        </p:nvSpPr>
        <p:spPr>
          <a:xfrm>
            <a:off x="107504" y="42636"/>
            <a:ext cx="29738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s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hould </a:t>
            </a:r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の否定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B9FE2DB-FE33-3B92-8E9D-5F4E2105EE63}"/>
              </a:ext>
            </a:extLst>
          </p:cNvPr>
          <p:cNvSpPr txBox="1"/>
          <p:nvPr/>
        </p:nvSpPr>
        <p:spPr>
          <a:xfrm>
            <a:off x="-36512" y="6318051"/>
            <a:ext cx="92890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②「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should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24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not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」は短縮して「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should</a:t>
            </a:r>
            <a:r>
              <a:rPr lang="en-US" altLang="ja-JP" sz="24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n’t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」になります。</a:t>
            </a:r>
            <a:endParaRPr lang="ja-JP" altLang="en-US" sz="2400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39BB4AB-9E61-FD8C-E413-DF8AF6A442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551375"/>
            <a:ext cx="2705271" cy="270527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7F7B336-23DC-E5B1-1DF6-786E3BA2F8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1"/>
          <a:stretch/>
        </p:blipFill>
        <p:spPr>
          <a:xfrm>
            <a:off x="-396552" y="1713047"/>
            <a:ext cx="3332519" cy="3090177"/>
          </a:xfrm>
          <a:prstGeom prst="rect">
            <a:avLst/>
          </a:prstGeom>
        </p:spPr>
      </p:pic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0DD1A67-A549-DA8D-E3EC-A76B1BEB8BC4}"/>
              </a:ext>
            </a:extLst>
          </p:cNvPr>
          <p:cNvSpPr/>
          <p:nvPr/>
        </p:nvSpPr>
        <p:spPr>
          <a:xfrm>
            <a:off x="323528" y="709040"/>
            <a:ext cx="8784976" cy="1255368"/>
          </a:xfrm>
          <a:prstGeom prst="wedgeRoundRectCallout">
            <a:avLst>
              <a:gd name="adj1" fmla="val -34074"/>
              <a:gd name="adj2" fmla="val 8003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09679DA-6F67-4C05-9CED-C853D57BFF3A}"/>
              </a:ext>
            </a:extLst>
          </p:cNvPr>
          <p:cNvSpPr/>
          <p:nvPr/>
        </p:nvSpPr>
        <p:spPr>
          <a:xfrm>
            <a:off x="354561" y="673711"/>
            <a:ext cx="8784976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 </a:t>
            </a:r>
            <a:r>
              <a:rPr lang="en-US" altLang="ja-JP" sz="36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should </a:t>
            </a:r>
            <a:r>
              <a:rPr lang="en-US" altLang="ja-JP" sz="3600" b="1" cap="none" spc="50" dirty="0">
                <a:ln w="11430">
                  <a:solidFill>
                    <a:srgbClr val="FF0000"/>
                  </a:solidFill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r>
              <a:rPr lang="en-US" altLang="ja-JP" sz="36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use a smartphone </a:t>
            </a:r>
          </a:p>
          <a:p>
            <a:pPr algn="r"/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before sleeping.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E0A7C79-9BCB-3C52-D550-42CD58C311C5}"/>
              </a:ext>
            </a:extLst>
          </p:cNvPr>
          <p:cNvSpPr/>
          <p:nvPr/>
        </p:nvSpPr>
        <p:spPr>
          <a:xfrm>
            <a:off x="4769436" y="6262002"/>
            <a:ext cx="1670582" cy="112097"/>
          </a:xfrm>
          <a:prstGeom prst="rect">
            <a:avLst/>
          </a:prstGeom>
          <a:solidFill>
            <a:srgbClr val="FF006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D9E6305-519C-1D58-B2EE-35204DCFF0CE}"/>
              </a:ext>
            </a:extLst>
          </p:cNvPr>
          <p:cNvSpPr/>
          <p:nvPr/>
        </p:nvSpPr>
        <p:spPr>
          <a:xfrm>
            <a:off x="4211960" y="1159595"/>
            <a:ext cx="864096" cy="109165"/>
          </a:xfrm>
          <a:prstGeom prst="rect">
            <a:avLst/>
          </a:prstGeom>
          <a:solidFill>
            <a:srgbClr val="FF006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52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/>
      <p:bldP spid="4" grpId="0"/>
      <p:bldP spid="16" grpId="0"/>
      <p:bldP spid="20" grpId="0" animBg="1"/>
      <p:bldP spid="18" grpId="0"/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475656" y="1213009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should</a:t>
            </a:r>
            <a:endParaRPr kumimoji="1" lang="ja-JP" altLang="en-US" sz="166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D749F8-70A9-099E-5C1E-B4422742D394}"/>
              </a:ext>
            </a:extLst>
          </p:cNvPr>
          <p:cNvSpPr txBox="1"/>
          <p:nvPr/>
        </p:nvSpPr>
        <p:spPr>
          <a:xfrm>
            <a:off x="1079612" y="3891237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Think of th</a:t>
            </a:r>
            <a:r>
              <a:rPr lang="en-US" altLang="ja-JP" sz="60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e line.</a:t>
            </a:r>
            <a:endParaRPr kumimoji="1" lang="ja-JP" altLang="en-US" sz="60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8826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858472F-3397-A682-11D0-96AA3AC90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645024"/>
            <a:ext cx="4283968" cy="321297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9E0BCB4-9AF0-B7E7-0FC6-26A8E2705E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56792"/>
            <a:ext cx="1897393" cy="2276871"/>
          </a:xfrm>
          <a:prstGeom prst="rect">
            <a:avLst/>
          </a:prstGeom>
        </p:spPr>
      </p:pic>
      <p:sp>
        <p:nvSpPr>
          <p:cNvPr id="6" name="吹き出し: 角を丸めた四角形 10">
            <a:extLst>
              <a:ext uri="{FF2B5EF4-FFF2-40B4-BE49-F238E27FC236}">
                <a16:creationId xmlns:a16="http://schemas.microsoft.com/office/drawing/2014/main" id="{27B88596-B933-8C93-758F-5479F80EF1A1}"/>
              </a:ext>
            </a:extLst>
          </p:cNvPr>
          <p:cNvSpPr/>
          <p:nvPr/>
        </p:nvSpPr>
        <p:spPr>
          <a:xfrm>
            <a:off x="2411760" y="1124744"/>
            <a:ext cx="6624736" cy="1255368"/>
          </a:xfrm>
          <a:prstGeom prst="wedgeRoundRectCallout">
            <a:avLst>
              <a:gd name="adj1" fmla="val -61886"/>
              <a:gd name="adj2" fmla="val 4409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C9E982-4DA0-0A92-0F30-C913A19A75AB}"/>
              </a:ext>
            </a:extLst>
          </p:cNvPr>
          <p:cNvSpPr/>
          <p:nvPr/>
        </p:nvSpPr>
        <p:spPr>
          <a:xfrm>
            <a:off x="2627784" y="1190193"/>
            <a:ext cx="1008112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B81043C-B439-A2EE-94CF-62CF4A4982DA}"/>
              </a:ext>
            </a:extLst>
          </p:cNvPr>
          <p:cNvSpPr/>
          <p:nvPr/>
        </p:nvSpPr>
        <p:spPr>
          <a:xfrm>
            <a:off x="6804248" y="1842138"/>
            <a:ext cx="223224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a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ny more.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69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C850C61-0619-9E07-5665-F03EAC154A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561171"/>
            <a:ext cx="3342659" cy="334265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435CED3-6FE2-E8A2-718B-FEF16BFB7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8614"/>
            <a:ext cx="4572000" cy="3429000"/>
          </a:xfrm>
          <a:prstGeom prst="rect">
            <a:avLst/>
          </a:prstGeom>
        </p:spPr>
      </p:pic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5A55D307-9C54-1168-B028-6CD5E39AF2F5}"/>
              </a:ext>
            </a:extLst>
          </p:cNvPr>
          <p:cNvSpPr/>
          <p:nvPr/>
        </p:nvSpPr>
        <p:spPr>
          <a:xfrm>
            <a:off x="755576" y="2552702"/>
            <a:ext cx="7920880" cy="1255368"/>
          </a:xfrm>
          <a:prstGeom prst="wedgeRoundRectCallout">
            <a:avLst>
              <a:gd name="adj1" fmla="val -28628"/>
              <a:gd name="adj2" fmla="val -7644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7D7E588-2A64-2390-ACBB-42E2CB06374D}"/>
              </a:ext>
            </a:extLst>
          </p:cNvPr>
          <p:cNvSpPr/>
          <p:nvPr/>
        </p:nvSpPr>
        <p:spPr>
          <a:xfrm>
            <a:off x="831032" y="2581904"/>
            <a:ext cx="3744416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That is too spicy.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C325CEB-3FBB-1F56-C626-339FE82FEC97}"/>
              </a:ext>
            </a:extLst>
          </p:cNvPr>
          <p:cNvSpPr/>
          <p:nvPr/>
        </p:nvSpPr>
        <p:spPr>
          <a:xfrm>
            <a:off x="831032" y="3178843"/>
            <a:ext cx="770140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                                     any more.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31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361E1DC7-1324-2021-E266-4D2E9CEB716C}"/>
              </a:ext>
            </a:extLst>
          </p:cNvPr>
          <p:cNvSpPr/>
          <p:nvPr/>
        </p:nvSpPr>
        <p:spPr>
          <a:xfrm>
            <a:off x="0" y="4725144"/>
            <a:ext cx="6084168" cy="1255368"/>
          </a:xfrm>
          <a:prstGeom prst="wedgeRoundRectCallout">
            <a:avLst>
              <a:gd name="adj1" fmla="val 62728"/>
              <a:gd name="adj2" fmla="val 3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97DA525-3547-D563-4EEB-8B8624B3B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-99392"/>
            <a:ext cx="3711546" cy="371749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B9DCC9D-BBE4-85DC-364B-8A1D529D3D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50"/>
          <a:stretch/>
        </p:blipFill>
        <p:spPr>
          <a:xfrm>
            <a:off x="6248566" y="4106802"/>
            <a:ext cx="2315813" cy="2636912"/>
          </a:xfrm>
          <a:prstGeom prst="rect">
            <a:avLst/>
          </a:prstGeom>
        </p:spPr>
      </p:pic>
      <p:sp>
        <p:nvSpPr>
          <p:cNvPr id="10" name="雲形吹き出し 23">
            <a:extLst>
              <a:ext uri="{FF2B5EF4-FFF2-40B4-BE49-F238E27FC236}">
                <a16:creationId xmlns:a16="http://schemas.microsoft.com/office/drawing/2014/main" id="{3904CCF5-83A2-E0CA-FC0E-0E62DA37829A}"/>
              </a:ext>
            </a:extLst>
          </p:cNvPr>
          <p:cNvSpPr/>
          <p:nvPr/>
        </p:nvSpPr>
        <p:spPr>
          <a:xfrm>
            <a:off x="5161540" y="365768"/>
            <a:ext cx="3814055" cy="2830488"/>
          </a:xfrm>
          <a:prstGeom prst="cloudCallout">
            <a:avLst>
              <a:gd name="adj1" fmla="val 6987"/>
              <a:gd name="adj2" fmla="val 84181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B8C9E8-0BF1-6BCE-10E0-5C9BA1285D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858600"/>
            <a:ext cx="1963947" cy="1844824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683380E-2BD7-D4A9-5829-62660E3793C8}"/>
              </a:ext>
            </a:extLst>
          </p:cNvPr>
          <p:cNvSpPr/>
          <p:nvPr/>
        </p:nvSpPr>
        <p:spPr>
          <a:xfrm>
            <a:off x="39561" y="4725144"/>
            <a:ext cx="1080120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058C397-0E31-FF82-3BBA-7A5A3165FF8D}"/>
              </a:ext>
            </a:extLst>
          </p:cNvPr>
          <p:cNvSpPr/>
          <p:nvPr/>
        </p:nvSpPr>
        <p:spPr>
          <a:xfrm>
            <a:off x="45646" y="5410045"/>
            <a:ext cx="608416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before you wash your hands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87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03C2209-933A-D035-B3FA-F4538DA459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72816"/>
            <a:ext cx="7020272" cy="526520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4FECEE7-E8F2-1284-0024-01A04E4308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461202"/>
            <a:ext cx="3168352" cy="237626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DE4DA8D-C728-6930-4024-79169BEBE2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5" r="49058" b="50000"/>
          <a:stretch/>
        </p:blipFill>
        <p:spPr>
          <a:xfrm>
            <a:off x="1979713" y="3789040"/>
            <a:ext cx="2757250" cy="2096852"/>
          </a:xfrm>
          <a:prstGeom prst="rect">
            <a:avLst/>
          </a:prstGeom>
        </p:spPr>
      </p:pic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602667A0-2027-89B8-734B-3384009E2709}"/>
              </a:ext>
            </a:extLst>
          </p:cNvPr>
          <p:cNvSpPr/>
          <p:nvPr/>
        </p:nvSpPr>
        <p:spPr>
          <a:xfrm>
            <a:off x="1064555" y="681390"/>
            <a:ext cx="7344816" cy="1255368"/>
          </a:xfrm>
          <a:prstGeom prst="wedgeRoundRectCallout">
            <a:avLst>
              <a:gd name="adj1" fmla="val -12418"/>
              <a:gd name="adj2" fmla="val 16674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270B53B-20AF-953B-9B12-F161D744DD2D}"/>
              </a:ext>
            </a:extLst>
          </p:cNvPr>
          <p:cNvSpPr/>
          <p:nvPr/>
        </p:nvSpPr>
        <p:spPr>
          <a:xfrm>
            <a:off x="5215372" y="1415619"/>
            <a:ext cx="3255417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in heavy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rain.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2152638-6104-469E-CD49-63A6DC8FFA13}"/>
              </a:ext>
            </a:extLst>
          </p:cNvPr>
          <p:cNvSpPr/>
          <p:nvPr/>
        </p:nvSpPr>
        <p:spPr>
          <a:xfrm>
            <a:off x="1367390" y="801242"/>
            <a:ext cx="900354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We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25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475656" y="1213009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should</a:t>
            </a:r>
            <a:endParaRPr kumimoji="1" lang="ja-JP" altLang="en-US" sz="166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D749F8-70A9-099E-5C1E-B4422742D394}"/>
              </a:ext>
            </a:extLst>
          </p:cNvPr>
          <p:cNvSpPr txBox="1"/>
          <p:nvPr/>
        </p:nvSpPr>
        <p:spPr>
          <a:xfrm>
            <a:off x="1079612" y="3891237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Think of th</a:t>
            </a:r>
            <a:r>
              <a:rPr lang="en-US" altLang="ja-JP" sz="60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e line.</a:t>
            </a:r>
            <a:endParaRPr kumimoji="1" lang="ja-JP" altLang="en-US" sz="60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392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858472F-3397-A682-11D0-96AA3AC90A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645024"/>
            <a:ext cx="4283968" cy="321297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9E0BCB4-9AF0-B7E7-0FC6-26A8E2705E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56792"/>
            <a:ext cx="1897393" cy="2276871"/>
          </a:xfrm>
          <a:prstGeom prst="rect">
            <a:avLst/>
          </a:prstGeom>
        </p:spPr>
      </p:pic>
      <p:sp>
        <p:nvSpPr>
          <p:cNvPr id="6" name="吹き出し: 角を丸めた四角形 10">
            <a:extLst>
              <a:ext uri="{FF2B5EF4-FFF2-40B4-BE49-F238E27FC236}">
                <a16:creationId xmlns:a16="http://schemas.microsoft.com/office/drawing/2014/main" id="{27B88596-B933-8C93-758F-5479F80EF1A1}"/>
              </a:ext>
            </a:extLst>
          </p:cNvPr>
          <p:cNvSpPr/>
          <p:nvPr/>
        </p:nvSpPr>
        <p:spPr>
          <a:xfrm>
            <a:off x="2411760" y="1124744"/>
            <a:ext cx="6624736" cy="1255368"/>
          </a:xfrm>
          <a:prstGeom prst="wedgeRoundRectCallout">
            <a:avLst>
              <a:gd name="adj1" fmla="val -61886"/>
              <a:gd name="adj2" fmla="val 4409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C9E982-4DA0-0A92-0F30-C913A19A75AB}"/>
              </a:ext>
            </a:extLst>
          </p:cNvPr>
          <p:cNvSpPr/>
          <p:nvPr/>
        </p:nvSpPr>
        <p:spPr>
          <a:xfrm>
            <a:off x="2519772" y="1244596"/>
            <a:ext cx="6408712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r>
              <a:rPr lang="ja-JP" altLang="en-US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0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shouldn’t</a:t>
            </a:r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 )( </a:t>
            </a:r>
            <a:r>
              <a:rPr lang="en-US" altLang="ja-JP" sz="30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work</a:t>
            </a:r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 )</a:t>
            </a:r>
          </a:p>
          <a:p>
            <a:pPr algn="r"/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any more.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CE1A776-9FC4-9D48-8F82-FC1CF398CD6B}"/>
              </a:ext>
            </a:extLst>
          </p:cNvPr>
          <p:cNvSpPr/>
          <p:nvPr/>
        </p:nvSpPr>
        <p:spPr>
          <a:xfrm>
            <a:off x="3633656" y="1244596"/>
            <a:ext cx="2315813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should</a:t>
            </a:r>
            <a:r>
              <a:rPr lang="en-US" altLang="ja-JP" sz="3000" b="1" cap="none" spc="50" dirty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000" b="1" cap="none" spc="50" dirty="0">
              <a:ln w="3175">
                <a:solidFill>
                  <a:srgbClr val="FF0000"/>
                </a:solidFill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41588A2-31BA-FDF7-393D-38A71ED24DD8}"/>
              </a:ext>
            </a:extLst>
          </p:cNvPr>
          <p:cNvSpPr/>
          <p:nvPr/>
        </p:nvSpPr>
        <p:spPr>
          <a:xfrm>
            <a:off x="6102170" y="1244596"/>
            <a:ext cx="133214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work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88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C850C61-0619-9E07-5665-F03EAC154A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561171"/>
            <a:ext cx="3342659" cy="334265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435CED3-6FE2-E8A2-718B-FEF16BFB7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8614"/>
            <a:ext cx="4572000" cy="3429000"/>
          </a:xfrm>
          <a:prstGeom prst="rect">
            <a:avLst/>
          </a:prstGeom>
        </p:spPr>
      </p:pic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5A55D307-9C54-1168-B028-6CD5E39AF2F5}"/>
              </a:ext>
            </a:extLst>
          </p:cNvPr>
          <p:cNvSpPr/>
          <p:nvPr/>
        </p:nvSpPr>
        <p:spPr>
          <a:xfrm>
            <a:off x="755576" y="2552702"/>
            <a:ext cx="7920880" cy="1255368"/>
          </a:xfrm>
          <a:prstGeom prst="wedgeRoundRectCallout">
            <a:avLst>
              <a:gd name="adj1" fmla="val -28628"/>
              <a:gd name="adj2" fmla="val -7644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7D7E588-2A64-2390-ACBB-42E2CB06374D}"/>
              </a:ext>
            </a:extLst>
          </p:cNvPr>
          <p:cNvSpPr/>
          <p:nvPr/>
        </p:nvSpPr>
        <p:spPr>
          <a:xfrm>
            <a:off x="831032" y="2581904"/>
            <a:ext cx="3744416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That is too spicy.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C325CEB-3FBB-1F56-C626-339FE82FEC97}"/>
              </a:ext>
            </a:extLst>
          </p:cNvPr>
          <p:cNvSpPr/>
          <p:nvPr/>
        </p:nvSpPr>
        <p:spPr>
          <a:xfrm>
            <a:off x="831032" y="3178843"/>
            <a:ext cx="770140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 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shouldn’t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eat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 any more.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3E96555-4216-13EE-4DD1-5E032EE48B53}"/>
              </a:ext>
            </a:extLst>
          </p:cNvPr>
          <p:cNvSpPr/>
          <p:nvPr/>
        </p:nvSpPr>
        <p:spPr>
          <a:xfrm>
            <a:off x="1979712" y="3173832"/>
            <a:ext cx="2315813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should</a:t>
            </a:r>
            <a:r>
              <a:rPr lang="en-US" altLang="ja-JP" sz="3000" b="1" cap="none" spc="50" dirty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000" b="1" cap="none" spc="50" dirty="0">
              <a:ln w="3175">
                <a:solidFill>
                  <a:srgbClr val="FF0000"/>
                </a:solidFill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22F3001-692D-3E1A-1156-2C282AA65AA5}"/>
              </a:ext>
            </a:extLst>
          </p:cNvPr>
          <p:cNvSpPr/>
          <p:nvPr/>
        </p:nvSpPr>
        <p:spPr>
          <a:xfrm>
            <a:off x="4448226" y="3173832"/>
            <a:ext cx="133214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eat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8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97DA525-3547-D563-4EEB-8B8624B3B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-99392"/>
            <a:ext cx="3711546" cy="371749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B9DCC9D-BBE4-85DC-364B-8A1D529D3D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50"/>
          <a:stretch/>
        </p:blipFill>
        <p:spPr>
          <a:xfrm>
            <a:off x="6248566" y="4106802"/>
            <a:ext cx="2315813" cy="2636912"/>
          </a:xfrm>
          <a:prstGeom prst="rect">
            <a:avLst/>
          </a:prstGeom>
        </p:spPr>
      </p:pic>
      <p:sp>
        <p:nvSpPr>
          <p:cNvPr id="10" name="雲形吹き出し 23">
            <a:extLst>
              <a:ext uri="{FF2B5EF4-FFF2-40B4-BE49-F238E27FC236}">
                <a16:creationId xmlns:a16="http://schemas.microsoft.com/office/drawing/2014/main" id="{3904CCF5-83A2-E0CA-FC0E-0E62DA37829A}"/>
              </a:ext>
            </a:extLst>
          </p:cNvPr>
          <p:cNvSpPr/>
          <p:nvPr/>
        </p:nvSpPr>
        <p:spPr>
          <a:xfrm>
            <a:off x="5161540" y="365768"/>
            <a:ext cx="3814055" cy="2830488"/>
          </a:xfrm>
          <a:prstGeom prst="cloudCallout">
            <a:avLst>
              <a:gd name="adj1" fmla="val 6987"/>
              <a:gd name="adj2" fmla="val 84181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B8C9E8-0BF1-6BCE-10E0-5C9BA1285D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858600"/>
            <a:ext cx="1963947" cy="1844824"/>
          </a:xfrm>
          <a:prstGeom prst="rect">
            <a:avLst/>
          </a:prstGeom>
        </p:spPr>
      </p:pic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75ACF4E3-EFEB-E7DF-FA39-529B2CB5B5FD}"/>
              </a:ext>
            </a:extLst>
          </p:cNvPr>
          <p:cNvSpPr/>
          <p:nvPr/>
        </p:nvSpPr>
        <p:spPr>
          <a:xfrm>
            <a:off x="0" y="4725144"/>
            <a:ext cx="6084168" cy="1255368"/>
          </a:xfrm>
          <a:prstGeom prst="wedgeRoundRectCallout">
            <a:avLst>
              <a:gd name="adj1" fmla="val 62728"/>
              <a:gd name="adj2" fmla="val 332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683380E-2BD7-D4A9-5829-62660E3793C8}"/>
              </a:ext>
            </a:extLst>
          </p:cNvPr>
          <p:cNvSpPr/>
          <p:nvPr/>
        </p:nvSpPr>
        <p:spPr>
          <a:xfrm>
            <a:off x="0" y="4844996"/>
            <a:ext cx="6084168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You 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shouldn’t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eat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)</a:t>
            </a:r>
            <a:endParaRPr lang="en-US" altLang="ja-JP" sz="3000" b="1" spc="50" dirty="0">
              <a:ln w="11430">
                <a:noFill/>
              </a:ln>
              <a:latin typeface="Century Schoolbook" panose="02040604050505020304" pitchFamily="18" charset="0"/>
            </a:endParaRPr>
          </a:p>
          <a:p>
            <a:pPr algn="r"/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before you wash your hands.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5891BE0-A433-A295-F5E1-59A80F1958B0}"/>
              </a:ext>
            </a:extLst>
          </p:cNvPr>
          <p:cNvSpPr/>
          <p:nvPr/>
        </p:nvSpPr>
        <p:spPr>
          <a:xfrm>
            <a:off x="1187624" y="4844996"/>
            <a:ext cx="2315813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should</a:t>
            </a:r>
            <a:r>
              <a:rPr lang="en-US" altLang="ja-JP" sz="3000" b="1" cap="none" spc="50" dirty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000" b="1" cap="none" spc="50" dirty="0">
              <a:ln w="3175">
                <a:solidFill>
                  <a:srgbClr val="FF0000"/>
                </a:solidFill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EFF3DA5-888A-535E-C74E-379A266A7E15}"/>
              </a:ext>
            </a:extLst>
          </p:cNvPr>
          <p:cNvSpPr/>
          <p:nvPr/>
        </p:nvSpPr>
        <p:spPr>
          <a:xfrm>
            <a:off x="3656138" y="4844996"/>
            <a:ext cx="133214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eat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78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03C2209-933A-D035-B3FA-F4538DA459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72816"/>
            <a:ext cx="7020272" cy="526520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4FECEE7-E8F2-1284-0024-01A04E4308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461202"/>
            <a:ext cx="3168352" cy="237626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DE4DA8D-C728-6930-4024-79169BEBE2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5" r="49058" b="50000"/>
          <a:stretch/>
        </p:blipFill>
        <p:spPr>
          <a:xfrm>
            <a:off x="1979713" y="3789040"/>
            <a:ext cx="2757250" cy="2096852"/>
          </a:xfrm>
          <a:prstGeom prst="rect">
            <a:avLst/>
          </a:prstGeom>
        </p:spPr>
      </p:pic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602667A0-2027-89B8-734B-3384009E2709}"/>
              </a:ext>
            </a:extLst>
          </p:cNvPr>
          <p:cNvSpPr/>
          <p:nvPr/>
        </p:nvSpPr>
        <p:spPr>
          <a:xfrm>
            <a:off x="1064555" y="681390"/>
            <a:ext cx="7344816" cy="1255368"/>
          </a:xfrm>
          <a:prstGeom prst="wedgeRoundRectCallout">
            <a:avLst>
              <a:gd name="adj1" fmla="val -12418"/>
              <a:gd name="adj2" fmla="val 16674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270B53B-20AF-953B-9B12-F161D744DD2D}"/>
              </a:ext>
            </a:extLst>
          </p:cNvPr>
          <p:cNvSpPr/>
          <p:nvPr/>
        </p:nvSpPr>
        <p:spPr>
          <a:xfrm>
            <a:off x="1367390" y="801242"/>
            <a:ext cx="6804756" cy="10156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We ( </a:t>
            </a:r>
            <a:r>
              <a:rPr lang="en-US" altLang="ja-JP" sz="3000" b="1" cap="none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shouldn</a:t>
            </a:r>
            <a:r>
              <a:rPr lang="en-US" altLang="ja-JP" sz="30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’t</a:t>
            </a:r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 )( </a:t>
            </a:r>
            <a:r>
              <a:rPr lang="en-US" altLang="ja-JP" sz="30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drive</a:t>
            </a:r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 ) a car </a:t>
            </a:r>
          </a:p>
          <a:p>
            <a:pPr algn="r"/>
            <a:r>
              <a:rPr lang="en-US" altLang="ja-JP" sz="3000" b="1" spc="50" dirty="0">
                <a:ln w="11430">
                  <a:noFill/>
                </a:ln>
                <a:latin typeface="Century Schoolbook" panose="02040604050505020304" pitchFamily="18" charset="0"/>
              </a:rPr>
              <a:t>in heavy</a:t>
            </a:r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 rain.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53A0072-192F-C3CC-900A-4B81823AF5D8}"/>
              </a:ext>
            </a:extLst>
          </p:cNvPr>
          <p:cNvSpPr/>
          <p:nvPr/>
        </p:nvSpPr>
        <p:spPr>
          <a:xfrm>
            <a:off x="2342601" y="818145"/>
            <a:ext cx="2315813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should</a:t>
            </a:r>
            <a:r>
              <a:rPr lang="en-US" altLang="ja-JP" sz="3000" b="1" cap="none" spc="50" dirty="0">
                <a:ln w="3175">
                  <a:solidFill>
                    <a:srgbClr val="FF0000"/>
                  </a:solidFill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000" b="1" cap="none" spc="50" dirty="0">
              <a:ln w="3175">
                <a:solidFill>
                  <a:srgbClr val="FF0000"/>
                </a:solidFill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122FA57-12DF-7BB1-0B4E-10AEDA90805D}"/>
              </a:ext>
            </a:extLst>
          </p:cNvPr>
          <p:cNvSpPr/>
          <p:nvPr/>
        </p:nvSpPr>
        <p:spPr>
          <a:xfrm>
            <a:off x="4766172" y="818145"/>
            <a:ext cx="1332148" cy="55399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000" b="1" cap="none" spc="50" dirty="0">
                <a:ln w="11430">
                  <a:noFill/>
                </a:ln>
                <a:latin typeface="Century Schoolbook" panose="02040604050505020304" pitchFamily="18" charset="0"/>
              </a:rPr>
              <a:t>drive</a:t>
            </a:r>
            <a:endParaRPr lang="ja-JP" altLang="en-US" sz="30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89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123B245-31BA-3D63-DEB3-7FE768FE7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71"/>
            <a:ext cx="9144000" cy="685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06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87624" y="750773"/>
            <a:ext cx="698477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600" dirty="0">
                <a:latin typeface="NCGothic" panose="02000600000000000000" pitchFamily="50" charset="0"/>
                <a:ea typeface="MS Gothic" panose="020B0609070205080204" pitchFamily="49" charset="-128"/>
              </a:rPr>
              <a:t>助動詞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D749F8-70A9-099E-5C1E-B4422742D394}"/>
              </a:ext>
            </a:extLst>
          </p:cNvPr>
          <p:cNvSpPr txBox="1"/>
          <p:nvPr/>
        </p:nvSpPr>
        <p:spPr>
          <a:xfrm>
            <a:off x="1187624" y="3212976"/>
            <a:ext cx="69847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should</a:t>
            </a:r>
            <a:endParaRPr kumimoji="1" lang="ja-JP" altLang="en-US" sz="138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643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3314</TotalTime>
  <Words>393</Words>
  <Application>Microsoft Office PowerPoint</Application>
  <PresentationFormat>画面に合わせる (4:3)</PresentationFormat>
  <Paragraphs>104</Paragraphs>
  <Slides>30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Century Schoolbook</vt:lpstr>
      <vt:lpstr>NCGothic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KASUGA_Hideki</dc:creator>
  <cp:lastModifiedBy>春日 秀紀</cp:lastModifiedBy>
  <cp:revision>175</cp:revision>
  <cp:lastPrinted>2015-12-17T10:55:25Z</cp:lastPrinted>
  <dcterms:created xsi:type="dcterms:W3CDTF">2012-12-11T09:09:35Z</dcterms:created>
  <dcterms:modified xsi:type="dcterms:W3CDTF">2026-09-17T23:26:20Z</dcterms:modified>
</cp:coreProperties>
</file>