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475" r:id="rId2"/>
    <p:sldId id="441" r:id="rId3"/>
    <p:sldId id="351" r:id="rId4"/>
    <p:sldId id="352" r:id="rId5"/>
    <p:sldId id="353" r:id="rId6"/>
    <p:sldId id="355" r:id="rId7"/>
    <p:sldId id="356" r:id="rId8"/>
    <p:sldId id="358" r:id="rId9"/>
    <p:sldId id="359" r:id="rId10"/>
    <p:sldId id="310" r:id="rId11"/>
    <p:sldId id="437" r:id="rId12"/>
    <p:sldId id="368" r:id="rId13"/>
    <p:sldId id="372" r:id="rId14"/>
    <p:sldId id="382" r:id="rId15"/>
    <p:sldId id="386" r:id="rId16"/>
    <p:sldId id="473" r:id="rId17"/>
    <p:sldId id="438" r:id="rId18"/>
    <p:sldId id="398" r:id="rId19"/>
    <p:sldId id="461" r:id="rId20"/>
    <p:sldId id="258" r:id="rId21"/>
    <p:sldId id="431" r:id="rId22"/>
    <p:sldId id="462" r:id="rId23"/>
    <p:sldId id="463" r:id="rId24"/>
    <p:sldId id="464" r:id="rId25"/>
    <p:sldId id="469" r:id="rId26"/>
    <p:sldId id="470" r:id="rId27"/>
    <p:sldId id="410" r:id="rId28"/>
    <p:sldId id="442" r:id="rId29"/>
    <p:sldId id="471" r:id="rId30"/>
    <p:sldId id="433" r:id="rId31"/>
    <p:sldId id="434" r:id="rId32"/>
    <p:sldId id="387" r:id="rId33"/>
    <p:sldId id="467" r:id="rId34"/>
    <p:sldId id="392" r:id="rId35"/>
    <p:sldId id="393" r:id="rId36"/>
    <p:sldId id="394" r:id="rId37"/>
    <p:sldId id="476" r:id="rId38"/>
    <p:sldId id="411" r:id="rId39"/>
    <p:sldId id="478" r:id="rId40"/>
    <p:sldId id="316" r:id="rId41"/>
    <p:sldId id="317" r:id="rId42"/>
    <p:sldId id="318" r:id="rId43"/>
    <p:sldId id="427" r:id="rId44"/>
    <p:sldId id="414" r:id="rId45"/>
    <p:sldId id="416" r:id="rId46"/>
    <p:sldId id="418" r:id="rId47"/>
    <p:sldId id="419" r:id="rId48"/>
    <p:sldId id="417" r:id="rId49"/>
    <p:sldId id="421" r:id="rId50"/>
    <p:sldId id="420" r:id="rId51"/>
    <p:sldId id="425" r:id="rId52"/>
    <p:sldId id="415" r:id="rId53"/>
    <p:sldId id="482" r:id="rId54"/>
    <p:sldId id="424" r:id="rId55"/>
    <p:sldId id="423" r:id="rId56"/>
    <p:sldId id="481" r:id="rId57"/>
    <p:sldId id="477" r:id="rId58"/>
    <p:sldId id="479" r:id="rId59"/>
    <p:sldId id="480" r:id="rId60"/>
  </p:sldIdLst>
  <p:sldSz cx="9144000" cy="6858000" type="screen4x3"/>
  <p:notesSz cx="9945688" cy="6858000"/>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44C0"/>
    <a:srgbClr val="FF3399"/>
    <a:srgbClr val="A3A3E0"/>
    <a:srgbClr val="0000CC"/>
    <a:srgbClr val="000000"/>
    <a:srgbClr val="1418BE"/>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63" autoAdjust="0"/>
    <p:restoredTop sz="70582" autoAdjust="0"/>
  </p:normalViewPr>
  <p:slideViewPr>
    <p:cSldViewPr>
      <p:cViewPr varScale="1">
        <p:scale>
          <a:sx n="78" d="100"/>
          <a:sy n="78" d="100"/>
        </p:scale>
        <p:origin x="239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8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5633588" y="0"/>
            <a:ext cx="4309798" cy="342900"/>
          </a:xfrm>
          <a:prstGeom prst="rect">
            <a:avLst/>
          </a:prstGeom>
        </p:spPr>
        <p:txBody>
          <a:bodyPr vert="horz" lIns="91440" tIns="45720" rIns="91440" bIns="45720" rtlCol="0"/>
          <a:lstStyle>
            <a:lvl1pPr algn="r">
              <a:defRPr sz="1200"/>
            </a:lvl1pPr>
          </a:lstStyle>
          <a:p>
            <a:fld id="{96CB06FA-CA9A-4A68-9DB3-9B057BF1E72E}" type="datetimeFigureOut">
              <a:rPr kumimoji="1" lang="ja-JP" altLang="en-US" smtClean="0"/>
              <a:pPr/>
              <a:t>2026/8/29</a:t>
            </a:fld>
            <a:endParaRPr kumimoji="1" lang="ja-JP" altLang="en-US"/>
          </a:p>
        </p:txBody>
      </p:sp>
      <p:sp>
        <p:nvSpPr>
          <p:cNvPr id="4" name="フッター プレースホルダ 3"/>
          <p:cNvSpPr>
            <a:spLocks noGrp="1"/>
          </p:cNvSpPr>
          <p:nvPr>
            <p:ph type="ftr" sz="quarter" idx="2"/>
          </p:nvPr>
        </p:nvSpPr>
        <p:spPr>
          <a:xfrm>
            <a:off x="0" y="6513910"/>
            <a:ext cx="4309798" cy="3429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5633588" y="6513910"/>
            <a:ext cx="4309798" cy="342900"/>
          </a:xfrm>
          <a:prstGeom prst="rect">
            <a:avLst/>
          </a:prstGeom>
        </p:spPr>
        <p:txBody>
          <a:bodyPr vert="horz" lIns="91440" tIns="45720" rIns="91440" bIns="45720" rtlCol="0" anchor="b"/>
          <a:lstStyle>
            <a:lvl1pPr algn="r">
              <a:defRPr sz="1200"/>
            </a:lvl1pPr>
          </a:lstStyle>
          <a:p>
            <a:fld id="{0DD8B75E-ACCE-43E8-9F9B-CA5D6ACC6CA2}" type="slidenum">
              <a:rPr kumimoji="1" lang="ja-JP" altLang="en-US" smtClean="0"/>
              <a:pPr/>
              <a:t>‹#›</a:t>
            </a:fld>
            <a:endParaRPr kumimoji="1" lang="ja-JP" altLang="en-US"/>
          </a:p>
        </p:txBody>
      </p:sp>
    </p:spTree>
    <p:extLst>
      <p:ext uri="{BB962C8B-B14F-4D97-AF65-F5344CB8AC3E}">
        <p14:creationId xmlns:p14="http://schemas.microsoft.com/office/powerpoint/2010/main" val="239301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430979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ja-JP"/>
          </a:p>
        </p:txBody>
      </p:sp>
      <p:sp>
        <p:nvSpPr>
          <p:cNvPr id="45059" name="Rectangle 3"/>
          <p:cNvSpPr>
            <a:spLocks noGrp="1" noChangeArrowheads="1"/>
          </p:cNvSpPr>
          <p:nvPr>
            <p:ph type="dt" idx="1"/>
          </p:nvPr>
        </p:nvSpPr>
        <p:spPr bwMode="auto">
          <a:xfrm>
            <a:off x="5633588" y="0"/>
            <a:ext cx="430979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ja-JP"/>
          </a:p>
        </p:txBody>
      </p:sp>
      <p:sp>
        <p:nvSpPr>
          <p:cNvPr id="30724" name="Rectangle 4"/>
          <p:cNvSpPr>
            <a:spLocks noGrp="1" noRot="1" noChangeAspect="1" noChangeArrowheads="1" noTextEdit="1"/>
          </p:cNvSpPr>
          <p:nvPr>
            <p:ph type="sldImg" idx="2"/>
          </p:nvPr>
        </p:nvSpPr>
        <p:spPr bwMode="auto">
          <a:xfrm>
            <a:off x="3257550" y="514350"/>
            <a:ext cx="3430588" cy="2571750"/>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994569" y="3257550"/>
            <a:ext cx="795655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5062" name="Rectangle 6"/>
          <p:cNvSpPr>
            <a:spLocks noGrp="1" noChangeArrowheads="1"/>
          </p:cNvSpPr>
          <p:nvPr>
            <p:ph type="ftr" sz="quarter" idx="4"/>
          </p:nvPr>
        </p:nvSpPr>
        <p:spPr bwMode="auto">
          <a:xfrm>
            <a:off x="0" y="6513910"/>
            <a:ext cx="430979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ja-JP"/>
          </a:p>
        </p:txBody>
      </p:sp>
      <p:sp>
        <p:nvSpPr>
          <p:cNvPr id="45063" name="Rectangle 7"/>
          <p:cNvSpPr>
            <a:spLocks noGrp="1" noChangeArrowheads="1"/>
          </p:cNvSpPr>
          <p:nvPr>
            <p:ph type="sldNum" sz="quarter" idx="5"/>
          </p:nvPr>
        </p:nvSpPr>
        <p:spPr bwMode="auto">
          <a:xfrm>
            <a:off x="5633588" y="6513910"/>
            <a:ext cx="430979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074CAC1-9AA6-43F0-BA4C-C7E06B72ABD1}" type="slidenum">
              <a:rPr lang="en-US" altLang="ja-JP"/>
              <a:pPr>
                <a:defRPr/>
              </a:pPr>
              <a:t>‹#›</a:t>
            </a:fld>
            <a:endParaRPr lang="en-US" altLang="ja-JP"/>
          </a:p>
        </p:txBody>
      </p:sp>
    </p:spTree>
    <p:extLst>
      <p:ext uri="{BB962C8B-B14F-4D97-AF65-F5344CB8AC3E}">
        <p14:creationId xmlns:p14="http://schemas.microsoft.com/office/powerpoint/2010/main" val="11039261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What language is spoken?</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3</a:t>
            </a:fld>
            <a:endParaRPr lang="en-US" altLang="ja-JP"/>
          </a:p>
        </p:txBody>
      </p:sp>
    </p:spTree>
    <p:extLst>
      <p:ext uri="{BB962C8B-B14F-4D97-AF65-F5344CB8AC3E}">
        <p14:creationId xmlns:p14="http://schemas.microsoft.com/office/powerpoint/2010/main" val="187995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A smartphone</a:t>
            </a:r>
          </a:p>
          <a:p>
            <a:r>
              <a:rPr kumimoji="1" lang="en-US" altLang="ja-JP" dirty="0"/>
              <a:t>A computer</a:t>
            </a:r>
          </a:p>
          <a:p>
            <a:r>
              <a:rPr kumimoji="1" lang="en-US" altLang="ja-JP" dirty="0"/>
              <a:t>A tablet</a:t>
            </a:r>
          </a:p>
          <a:p>
            <a:r>
              <a:rPr kumimoji="1" lang="en-US" altLang="ja-JP" dirty="0"/>
              <a:t>A stamp</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13</a:t>
            </a:fld>
            <a:endParaRPr lang="en-US" altLang="ja-JP"/>
          </a:p>
        </p:txBody>
      </p:sp>
    </p:spTree>
    <p:extLst>
      <p:ext uri="{BB962C8B-B14F-4D97-AF65-F5344CB8AC3E}">
        <p14:creationId xmlns:p14="http://schemas.microsoft.com/office/powerpoint/2010/main" val="10450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TV</a:t>
            </a:r>
          </a:p>
          <a:p>
            <a:r>
              <a:rPr kumimoji="1" lang="en-US" altLang="ja-JP" dirty="0"/>
              <a:t>YouTube</a:t>
            </a:r>
          </a:p>
          <a:p>
            <a:r>
              <a:rPr kumimoji="1" lang="en-US" altLang="ja-JP" dirty="0"/>
              <a:t>Anime</a:t>
            </a:r>
          </a:p>
          <a:p>
            <a:r>
              <a:rPr kumimoji="1" lang="en-US" altLang="ja-JP" dirty="0"/>
              <a:t>Anpanman / Doraemon</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14</a:t>
            </a:fld>
            <a:endParaRPr lang="en-US" altLang="ja-JP"/>
          </a:p>
        </p:txBody>
      </p:sp>
    </p:spTree>
    <p:extLst>
      <p:ext uri="{BB962C8B-B14F-4D97-AF65-F5344CB8AC3E}">
        <p14:creationId xmlns:p14="http://schemas.microsoft.com/office/powerpoint/2010/main" val="1234088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Okonomiyaki</a:t>
            </a:r>
          </a:p>
          <a:p>
            <a:r>
              <a:rPr kumimoji="1" lang="en-US" altLang="ja-JP" dirty="0"/>
              <a:t>Takoyaki</a:t>
            </a:r>
          </a:p>
          <a:p>
            <a:r>
              <a:rPr kumimoji="1" lang="en-US" altLang="ja-JP" dirty="0" err="1"/>
              <a:t>Kushikatsu</a:t>
            </a:r>
            <a:endParaRPr kumimoji="1" lang="en-US" altLang="ja-JP"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15</a:t>
            </a:fld>
            <a:endParaRPr lang="en-US" altLang="ja-JP"/>
          </a:p>
        </p:txBody>
      </p:sp>
    </p:spTree>
    <p:extLst>
      <p:ext uri="{BB962C8B-B14F-4D97-AF65-F5344CB8AC3E}">
        <p14:creationId xmlns:p14="http://schemas.microsoft.com/office/powerpoint/2010/main" val="76945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Apples</a:t>
            </a:r>
          </a:p>
          <a:p>
            <a:r>
              <a:rPr kumimoji="1" lang="en-US" altLang="ja-JP" dirty="0"/>
              <a:t>Grapes</a:t>
            </a:r>
          </a:p>
          <a:p>
            <a:r>
              <a:rPr kumimoji="1" lang="en-US" altLang="ja-JP" dirty="0"/>
              <a:t>Peaches</a:t>
            </a:r>
            <a:endParaRPr kumimoji="1" lang="ja-JP" altLang="en-US" dirty="0"/>
          </a:p>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16</a:t>
            </a:fld>
            <a:endParaRPr lang="en-US" altLang="ja-JP"/>
          </a:p>
        </p:txBody>
      </p:sp>
    </p:spTree>
    <p:extLst>
      <p:ext uri="{BB962C8B-B14F-4D97-AF65-F5344CB8AC3E}">
        <p14:creationId xmlns:p14="http://schemas.microsoft.com/office/powerpoint/2010/main" val="159075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17</a:t>
            </a:fld>
            <a:endParaRPr lang="en-US" altLang="ja-JP"/>
          </a:p>
        </p:txBody>
      </p:sp>
    </p:spTree>
    <p:extLst>
      <p:ext uri="{BB962C8B-B14F-4D97-AF65-F5344CB8AC3E}">
        <p14:creationId xmlns:p14="http://schemas.microsoft.com/office/powerpoint/2010/main" val="132269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18</a:t>
            </a:fld>
            <a:endParaRPr lang="en-US" altLang="ja-JP"/>
          </a:p>
        </p:txBody>
      </p:sp>
    </p:spTree>
    <p:extLst>
      <p:ext uri="{BB962C8B-B14F-4D97-AF65-F5344CB8AC3E}">
        <p14:creationId xmlns:p14="http://schemas.microsoft.com/office/powerpoint/2010/main" val="2556951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登場人物が一人で何かすることを表すときは英語も日本語も同じです。</a:t>
            </a:r>
            <a:endParaRPr kumimoji="1" lang="en-US" altLang="ja-JP" dirty="0"/>
          </a:p>
          <a:p>
            <a:r>
              <a:rPr kumimoji="1" lang="ja-JP" altLang="en-US" dirty="0"/>
              <a:t>別に他の人に影響を与えるわけでないです。</a:t>
            </a:r>
            <a:endParaRPr kumimoji="1" lang="en-US" altLang="ja-JP" dirty="0"/>
          </a:p>
          <a:p>
            <a:r>
              <a:rPr kumimoji="1" lang="ja-JP" altLang="en-US" dirty="0"/>
              <a:t>あえて矢印を書くなら←</a:t>
            </a:r>
            <a:r>
              <a:rPr kumimoji="1" lang="ja-JP" altLang="en-US" dirty="0" err="1"/>
              <a:t>かな</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19</a:t>
            </a:fld>
            <a:endParaRPr lang="en-US" altLang="ja-JP"/>
          </a:p>
        </p:txBody>
      </p:sp>
    </p:spTree>
    <p:extLst>
      <p:ext uri="{BB962C8B-B14F-4D97-AF65-F5344CB8AC3E}">
        <p14:creationId xmlns:p14="http://schemas.microsoft.com/office/powerpoint/2010/main" val="2472339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24558AC-A27D-4ED4-9A1B-EFD48F9EEB06}" type="slidenum">
              <a:rPr lang="en-US" altLang="ja-JP" smtClean="0"/>
              <a:pPr/>
              <a:t>20</a:t>
            </a:fld>
            <a:endParaRPr lang="en-US" altLang="ja-JP"/>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ja-JP" altLang="en-US" dirty="0"/>
              <a:t>英語は登場人物がいたら、その二人の関係は？ということで、当然、二人の真ん中にその関係を表す言葉が来ます。</a:t>
            </a:r>
            <a:endParaRPr lang="en-US" altLang="ja-JP" dirty="0"/>
          </a:p>
          <a:p>
            <a:pPr eaLnBrk="1" hangingPunct="1"/>
            <a:r>
              <a:rPr lang="ja-JP" altLang="en-US" dirty="0"/>
              <a:t>そのまま単語に置き換えると、英文になります。</a:t>
            </a:r>
            <a:endParaRPr lang="en-US" altLang="ja-JP" dirty="0"/>
          </a:p>
          <a:p>
            <a:pPr eaLnBrk="1" hangingPunct="1"/>
            <a:r>
              <a:rPr lang="ja-JP" altLang="en-US" dirty="0"/>
              <a:t>日本語は登場人物、その関係の語順です。</a:t>
            </a:r>
            <a:endParaRPr lang="en-US" altLang="ja-JP" dirty="0"/>
          </a:p>
          <a:p>
            <a:pPr eaLnBrk="1" hangingPunct="1"/>
            <a:r>
              <a:rPr lang="ja-JP" altLang="en-US" dirty="0"/>
              <a:t>左の</a:t>
            </a:r>
            <a:r>
              <a:rPr lang="en-US" altLang="ja-JP" dirty="0"/>
              <a:t>the boy </a:t>
            </a:r>
            <a:r>
              <a:rPr lang="ja-JP" altLang="en-US" dirty="0"/>
              <a:t>が主役なので、スポットライトが当たります。</a:t>
            </a:r>
            <a:endParaRPr lang="en-US" altLang="ja-JP" dirty="0"/>
          </a:p>
          <a:p>
            <a:pPr eaLnBrk="1" hangingPunct="1"/>
            <a:r>
              <a:rPr lang="ja-JP" altLang="en-US" dirty="0"/>
              <a:t>主役⇒主語</a:t>
            </a:r>
            <a:endParaRPr lang="en-US" altLang="ja-JP" dirty="0"/>
          </a:p>
          <a:p>
            <a:pPr eaLnBrk="1" hangingPunct="1"/>
            <a:r>
              <a:rPr lang="ja-JP" altLang="en-US" dirty="0"/>
              <a:t>また、左から右に影響を及ぼします。⇒の向き通りです。他動詞になります。</a:t>
            </a:r>
            <a:endParaRPr lang="en-US" altLang="ja-JP" dirty="0"/>
          </a:p>
        </p:txBody>
      </p:sp>
    </p:spTree>
    <p:extLst>
      <p:ext uri="{BB962C8B-B14F-4D97-AF65-F5344CB8AC3E}">
        <p14:creationId xmlns:p14="http://schemas.microsoft.com/office/powerpoint/2010/main" val="70930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登場人物が一人で何かすることを表すときは英語も日本語も同じです。</a:t>
            </a:r>
            <a:endParaRPr kumimoji="1" lang="en-US" altLang="ja-JP" dirty="0"/>
          </a:p>
          <a:p>
            <a:r>
              <a:rPr kumimoji="1" lang="ja-JP" altLang="en-US" dirty="0"/>
              <a:t>別に他の人に影響を与えるわけでないです。</a:t>
            </a:r>
            <a:endParaRPr kumimoji="1" lang="en-US" altLang="ja-JP" dirty="0"/>
          </a:p>
          <a:p>
            <a:r>
              <a:rPr kumimoji="1" lang="ja-JP" altLang="en-US" dirty="0"/>
              <a:t>あえて矢印を書くなら←</a:t>
            </a:r>
            <a:r>
              <a:rPr kumimoji="1" lang="ja-JP" altLang="en-US" dirty="0" err="1"/>
              <a:t>かな</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21</a:t>
            </a:fld>
            <a:endParaRPr lang="en-US" altLang="ja-JP"/>
          </a:p>
        </p:txBody>
      </p:sp>
    </p:spTree>
    <p:extLst>
      <p:ext uri="{BB962C8B-B14F-4D97-AF65-F5344CB8AC3E}">
        <p14:creationId xmlns:p14="http://schemas.microsoft.com/office/powerpoint/2010/main" val="2620239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登場人物が一人で何かすることを表すときは英語も日本語も同じです。</a:t>
            </a:r>
            <a:endParaRPr kumimoji="1" lang="en-US" altLang="ja-JP" dirty="0"/>
          </a:p>
          <a:p>
            <a:r>
              <a:rPr kumimoji="1" lang="ja-JP" altLang="en-US" dirty="0"/>
              <a:t>別に他の人に影響を与えるわけでないです。</a:t>
            </a:r>
            <a:endParaRPr kumimoji="1" lang="en-US" altLang="ja-JP" dirty="0"/>
          </a:p>
          <a:p>
            <a:r>
              <a:rPr kumimoji="1" lang="ja-JP" altLang="en-US" dirty="0"/>
              <a:t>あえて矢印を書くなら←</a:t>
            </a:r>
            <a:r>
              <a:rPr kumimoji="1" lang="ja-JP" altLang="en-US" dirty="0" err="1"/>
              <a:t>かな</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22</a:t>
            </a:fld>
            <a:endParaRPr lang="en-US" altLang="ja-JP"/>
          </a:p>
        </p:txBody>
      </p:sp>
    </p:spTree>
    <p:extLst>
      <p:ext uri="{BB962C8B-B14F-4D97-AF65-F5344CB8AC3E}">
        <p14:creationId xmlns:p14="http://schemas.microsoft.com/office/powerpoint/2010/main" val="13756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What</a:t>
            </a:r>
            <a:r>
              <a:rPr kumimoji="1" lang="en-US" altLang="ja-JP" baseline="0" dirty="0"/>
              <a:t> country is this?</a:t>
            </a:r>
          </a:p>
          <a:p>
            <a:r>
              <a:rPr kumimoji="1" lang="en-US" altLang="ja-JP" baseline="0" dirty="0"/>
              <a:t>What language do people speak in the USA?</a:t>
            </a:r>
          </a:p>
          <a:p>
            <a:r>
              <a:rPr kumimoji="1" lang="en-US" altLang="ja-JP" baseline="0" dirty="0"/>
              <a:t>So, English is spoken in the USA(America).</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4</a:t>
            </a:fld>
            <a:endParaRPr lang="en-US" altLang="ja-JP"/>
          </a:p>
        </p:txBody>
      </p:sp>
    </p:spTree>
    <p:extLst>
      <p:ext uri="{BB962C8B-B14F-4D97-AF65-F5344CB8AC3E}">
        <p14:creationId xmlns:p14="http://schemas.microsoft.com/office/powerpoint/2010/main" val="1855796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登場人物が一人で何かすることを表すときは英語も日本語も同じです。</a:t>
            </a:r>
            <a:endParaRPr kumimoji="1" lang="en-US" altLang="ja-JP" dirty="0"/>
          </a:p>
          <a:p>
            <a:r>
              <a:rPr kumimoji="1" lang="ja-JP" altLang="en-US" dirty="0"/>
              <a:t>別に他の人に影響を与えるわけでないです。</a:t>
            </a:r>
            <a:endParaRPr kumimoji="1" lang="en-US" altLang="ja-JP" dirty="0"/>
          </a:p>
          <a:p>
            <a:r>
              <a:rPr kumimoji="1" lang="ja-JP" altLang="en-US" dirty="0"/>
              <a:t>あえて矢印を書くなら←</a:t>
            </a:r>
            <a:r>
              <a:rPr kumimoji="1" lang="ja-JP" altLang="en-US" dirty="0" err="1"/>
              <a:t>かな</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23</a:t>
            </a:fld>
            <a:endParaRPr lang="en-US" altLang="ja-JP"/>
          </a:p>
        </p:txBody>
      </p:sp>
    </p:spTree>
    <p:extLst>
      <p:ext uri="{BB962C8B-B14F-4D97-AF65-F5344CB8AC3E}">
        <p14:creationId xmlns:p14="http://schemas.microsoft.com/office/powerpoint/2010/main" val="3242251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登場人物が一人で何かすることを表すときは英語も日本語も同じです。</a:t>
            </a:r>
            <a:endParaRPr kumimoji="1" lang="en-US" altLang="ja-JP" dirty="0"/>
          </a:p>
          <a:p>
            <a:r>
              <a:rPr kumimoji="1" lang="ja-JP" altLang="en-US" dirty="0"/>
              <a:t>別に他の人に影響を与えるわけでないです。</a:t>
            </a:r>
            <a:endParaRPr kumimoji="1" lang="en-US" altLang="ja-JP" dirty="0"/>
          </a:p>
          <a:p>
            <a:r>
              <a:rPr kumimoji="1" lang="ja-JP" altLang="en-US" dirty="0"/>
              <a:t>あえて矢印を書くなら←かな</a:t>
            </a:r>
            <a:endParaRPr kumimoji="1" lang="en-US" altLang="ja-JP" dirty="0"/>
          </a:p>
          <a:p>
            <a:r>
              <a:rPr kumimoji="1" lang="ja-JP" altLang="en-US" dirty="0"/>
              <a:t>こちら（自動詞）は受け身にはなりません。</a:t>
            </a:r>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24</a:t>
            </a:fld>
            <a:endParaRPr lang="en-US" altLang="ja-JP"/>
          </a:p>
        </p:txBody>
      </p:sp>
    </p:spTree>
    <p:extLst>
      <p:ext uri="{BB962C8B-B14F-4D97-AF65-F5344CB8AC3E}">
        <p14:creationId xmlns:p14="http://schemas.microsoft.com/office/powerpoint/2010/main" val="3625414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1055C103-577A-4D6B-BE06-E057FDB8C75B}" type="slidenum">
              <a:rPr lang="en-US" altLang="ja-JP" smtClean="0"/>
              <a:pPr/>
              <a:t>26</a:t>
            </a:fld>
            <a:endParaRPr lang="en-US" altLang="ja-JP"/>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ja-JP" altLang="en-US" dirty="0"/>
              <a:t>主役は猫！</a:t>
            </a:r>
            <a:endParaRPr lang="en-US" altLang="ja-JP" dirty="0"/>
          </a:p>
        </p:txBody>
      </p:sp>
    </p:spTree>
    <p:extLst>
      <p:ext uri="{BB962C8B-B14F-4D97-AF65-F5344CB8AC3E}">
        <p14:creationId xmlns:p14="http://schemas.microsoft.com/office/powerpoint/2010/main" val="3866502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DD958DF-CB11-4A19-B221-6693D6890045}" type="slidenum">
              <a:rPr lang="en-US" altLang="ja-JP" smtClean="0"/>
              <a:pPr/>
              <a:t>27</a:t>
            </a:fld>
            <a:endParaRPr lang="en-US" altLang="ja-JP"/>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ja-JP" altLang="en-US" dirty="0"/>
              <a:t>主役を猫から魚にかえます。</a:t>
            </a:r>
            <a:endParaRPr lang="en-US" altLang="ja-JP" dirty="0"/>
          </a:p>
          <a:p>
            <a:pPr eaLnBrk="1" hangingPunct="1"/>
            <a:r>
              <a:rPr lang="ja-JP" altLang="en-US" dirty="0"/>
              <a:t>スポットライトの位置は動かせないので、猫と魚の場所をかえます。</a:t>
            </a:r>
            <a:endParaRPr lang="en-US" altLang="ja-JP" dirty="0"/>
          </a:p>
        </p:txBody>
      </p:sp>
    </p:spTree>
    <p:extLst>
      <p:ext uri="{BB962C8B-B14F-4D97-AF65-F5344CB8AC3E}">
        <p14:creationId xmlns:p14="http://schemas.microsoft.com/office/powerpoint/2010/main" val="1064528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DD958DF-CB11-4A19-B221-6693D6890045}" type="slidenum">
              <a:rPr lang="en-US" altLang="ja-JP" smtClean="0"/>
              <a:pPr/>
              <a:t>28</a:t>
            </a:fld>
            <a:endParaRPr lang="en-US" altLang="ja-JP"/>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ja-JP" altLang="en-US" dirty="0"/>
              <a:t>場所をかえただけだと、魚が猫を食べると言うことになってしまいます。</a:t>
            </a:r>
            <a:endParaRPr lang="en-US" altLang="ja-JP" dirty="0"/>
          </a:p>
          <a:p>
            <a:pPr eaLnBrk="1" hangingPunct="1"/>
            <a:r>
              <a:rPr lang="ja-JP" altLang="en-US" dirty="0"/>
              <a:t>ピラニア？</a:t>
            </a:r>
            <a:endParaRPr lang="en-US" altLang="ja-JP" dirty="0"/>
          </a:p>
        </p:txBody>
      </p:sp>
    </p:spTree>
    <p:extLst>
      <p:ext uri="{BB962C8B-B14F-4D97-AF65-F5344CB8AC3E}">
        <p14:creationId xmlns:p14="http://schemas.microsoft.com/office/powerpoint/2010/main" val="384105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2DA2E66-6608-4DE1-AE2A-7DABBEF25612}" type="slidenum">
              <a:rPr lang="en-US" altLang="ja-JP" smtClean="0"/>
              <a:pPr/>
              <a:t>29</a:t>
            </a:fld>
            <a:endParaRPr lang="en-US" altLang="ja-JP"/>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altLang="ja-JP" dirty="0"/>
          </a:p>
        </p:txBody>
      </p:sp>
    </p:spTree>
    <p:extLst>
      <p:ext uri="{BB962C8B-B14F-4D97-AF65-F5344CB8AC3E}">
        <p14:creationId xmlns:p14="http://schemas.microsoft.com/office/powerpoint/2010/main" val="2382233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2DA2E66-6608-4DE1-AE2A-7DABBEF25612}" type="slidenum">
              <a:rPr lang="en-US" altLang="ja-JP" smtClean="0"/>
              <a:pPr/>
              <a:t>30</a:t>
            </a:fld>
            <a:endParaRPr lang="en-US" altLang="ja-JP"/>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r>
              <a:rPr lang="ja-JP" altLang="en-US" dirty="0"/>
              <a:t>矢印の向きを右向きから左向きへ</a:t>
            </a:r>
            <a:endParaRPr lang="en-US" altLang="ja-JP" dirty="0"/>
          </a:p>
          <a:p>
            <a:pPr eaLnBrk="1" hangingPunct="1"/>
            <a:r>
              <a:rPr lang="ja-JP" altLang="en-US" dirty="0"/>
              <a:t>矢印の向きを変えるには</a:t>
            </a:r>
            <a:r>
              <a:rPr lang="en-US" altLang="ja-JP" dirty="0"/>
              <a:t>ate</a:t>
            </a:r>
            <a:r>
              <a:rPr lang="ja-JP" altLang="en-US" dirty="0"/>
              <a:t>が</a:t>
            </a:r>
            <a:r>
              <a:rPr lang="en-US" altLang="ja-JP" dirty="0"/>
              <a:t>was eaten</a:t>
            </a:r>
            <a:r>
              <a:rPr lang="ja-JP" altLang="en-US" dirty="0"/>
              <a:t>とします。</a:t>
            </a:r>
            <a:endParaRPr lang="en-US" altLang="ja-JP" dirty="0"/>
          </a:p>
          <a:p>
            <a:pPr eaLnBrk="1" hangingPunct="1"/>
            <a:r>
              <a:rPr lang="ja-JP" altLang="en-US" dirty="0"/>
              <a:t>（教員用：基本的に矢印を左向きにかえると、そこで、ピリオドとなります。自動詞の場合は、自動詞の直後でピリオドが打てます。つまり、</a:t>
            </a:r>
            <a:r>
              <a:rPr lang="en-US" altLang="ja-JP" dirty="0"/>
              <a:t>be+</a:t>
            </a:r>
            <a:r>
              <a:rPr lang="ja-JP" altLang="en-US" dirty="0"/>
              <a:t>過去分詞はそこでピリオドを打てるということで、自動詞と同じ役割。目的語をとらない。）</a:t>
            </a:r>
            <a:endParaRPr lang="en-US" altLang="ja-JP" dirty="0"/>
          </a:p>
          <a:p>
            <a:pPr eaLnBrk="1" hangingPunct="1"/>
            <a:r>
              <a:rPr lang="ja-JP" altLang="en-US" dirty="0"/>
              <a:t>加えて、猫の前には</a:t>
            </a:r>
            <a:r>
              <a:rPr lang="en-US" altLang="ja-JP" dirty="0"/>
              <a:t>by</a:t>
            </a:r>
            <a:r>
              <a:rPr lang="ja-JP" altLang="en-US" dirty="0"/>
              <a:t>をつけます。</a:t>
            </a:r>
            <a:r>
              <a:rPr lang="en-US" altLang="ja-JP" dirty="0"/>
              <a:t>eat</a:t>
            </a:r>
            <a:r>
              <a:rPr lang="ja-JP" altLang="en-US" dirty="0"/>
              <a:t>の動作をしたものを表すために使う言葉です。</a:t>
            </a:r>
            <a:endParaRPr lang="en-US" altLang="ja-JP" dirty="0"/>
          </a:p>
        </p:txBody>
      </p:sp>
    </p:spTree>
    <p:extLst>
      <p:ext uri="{BB962C8B-B14F-4D97-AF65-F5344CB8AC3E}">
        <p14:creationId xmlns:p14="http://schemas.microsoft.com/office/powerpoint/2010/main" val="1543999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1055C103-577A-4D6B-BE06-E057FDB8C75B}" type="slidenum">
              <a:rPr lang="en-US" altLang="ja-JP" smtClean="0"/>
              <a:pPr/>
              <a:t>31</a:t>
            </a:fld>
            <a:endParaRPr lang="en-US" altLang="ja-JP"/>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ja-JP" altLang="en-US" dirty="0"/>
              <a:t>日本語の「～れる・られる」で間違えやすいものは</a:t>
            </a:r>
            <a:endParaRPr lang="en-US" altLang="ja-JP" dirty="0"/>
          </a:p>
          <a:p>
            <a:pPr eaLnBrk="1" hangingPunct="1"/>
            <a:r>
              <a:rPr lang="ja-JP" altLang="en-US" dirty="0"/>
              <a:t>使役、尊敬、受け身でごちゃごちゃすると思われます。</a:t>
            </a:r>
            <a:endParaRPr lang="en-US" altLang="ja-JP" dirty="0"/>
          </a:p>
        </p:txBody>
      </p:sp>
    </p:spTree>
    <p:extLst>
      <p:ext uri="{BB962C8B-B14F-4D97-AF65-F5344CB8AC3E}">
        <p14:creationId xmlns:p14="http://schemas.microsoft.com/office/powerpoint/2010/main" val="3443046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主語（動作主）が分からないときでも、受け身にして伝えることができます。</a:t>
            </a:r>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33</a:t>
            </a:fld>
            <a:endParaRPr lang="en-US" altLang="ja-JP"/>
          </a:p>
        </p:txBody>
      </p:sp>
    </p:spTree>
    <p:extLst>
      <p:ext uri="{BB962C8B-B14F-4D97-AF65-F5344CB8AC3E}">
        <p14:creationId xmlns:p14="http://schemas.microsoft.com/office/powerpoint/2010/main" val="37925802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アメリカでは、英語が話されているというときにも、話しているのはアメリカにいる人なので明示する必要がないです。</a:t>
            </a:r>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34</a:t>
            </a:fld>
            <a:endParaRPr lang="en-US" altLang="ja-JP"/>
          </a:p>
        </p:txBody>
      </p:sp>
    </p:spTree>
    <p:extLst>
      <p:ext uri="{BB962C8B-B14F-4D97-AF65-F5344CB8AC3E}">
        <p14:creationId xmlns:p14="http://schemas.microsoft.com/office/powerpoint/2010/main" val="2522894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What</a:t>
            </a:r>
            <a:r>
              <a:rPr kumimoji="1" lang="en-US" altLang="ja-JP" baseline="0" dirty="0"/>
              <a:t> country is this?</a:t>
            </a:r>
            <a:endParaRPr lang="en-US" altLang="ja-JP" dirty="0"/>
          </a:p>
          <a:p>
            <a:endParaRPr kumimoji="1" lang="en-US" altLang="ja-JP" dirty="0"/>
          </a:p>
          <a:p>
            <a:r>
              <a:rPr kumimoji="1" lang="en-US" altLang="ja-JP" dirty="0"/>
              <a:t>What language is spoken in Australia?</a:t>
            </a:r>
          </a:p>
          <a:p>
            <a:endParaRPr kumimoji="1" lang="en-US" altLang="ja-JP" dirty="0"/>
          </a:p>
          <a:p>
            <a:r>
              <a:rPr kumimoji="1" lang="en-US" altLang="ja-JP" dirty="0"/>
              <a:t>English</a:t>
            </a:r>
            <a:r>
              <a:rPr kumimoji="1" lang="en-US" altLang="ja-JP" baseline="0" dirty="0"/>
              <a:t> is spoken in Australia.</a:t>
            </a:r>
            <a:endParaRPr kumimoji="1" lang="en-US" altLang="ja-JP"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5</a:t>
            </a:fld>
            <a:endParaRPr lang="en-US" altLang="ja-JP"/>
          </a:p>
        </p:txBody>
      </p:sp>
    </p:spTree>
    <p:extLst>
      <p:ext uri="{BB962C8B-B14F-4D97-AF65-F5344CB8AC3E}">
        <p14:creationId xmlns:p14="http://schemas.microsoft.com/office/powerpoint/2010/main" val="2139875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a:t>
            </a:r>
            <a:r>
              <a:rPr kumimoji="1" lang="en-US" altLang="ja-JP" dirty="0" err="1"/>
              <a:t>Sentai</a:t>
            </a:r>
            <a:r>
              <a:rPr kumimoji="1" lang="en-US" altLang="ja-JP" dirty="0"/>
              <a:t> show</a:t>
            </a:r>
            <a:r>
              <a:rPr kumimoji="1" lang="ja-JP" altLang="en-US" dirty="0"/>
              <a:t>は人気のアニメに変更するのがいいと思います。</a:t>
            </a:r>
            <a:r>
              <a:rPr kumimoji="1" lang="en-US" altLang="ja-JP" dirty="0"/>
              <a:t>Web</a:t>
            </a:r>
            <a:r>
              <a:rPr kumimoji="1" lang="ja-JP" altLang="en-US" dirty="0"/>
              <a:t>用なので、著作権の関係でこのようになっています。</a:t>
            </a:r>
            <a:endParaRPr kumimoji="1" lang="en-US" altLang="ja-JP" dirty="0"/>
          </a:p>
          <a:p>
            <a:r>
              <a:rPr kumimoji="1" lang="ja-JP" altLang="en-US" dirty="0"/>
              <a:t>この</a:t>
            </a:r>
            <a:r>
              <a:rPr kumimoji="1" lang="ja-JP" altLang="en-US"/>
              <a:t>ままでもいいとは思います。</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45</a:t>
            </a:fld>
            <a:endParaRPr lang="en-US" altLang="ja-JP"/>
          </a:p>
        </p:txBody>
      </p:sp>
    </p:spTree>
    <p:extLst>
      <p:ext uri="{BB962C8B-B14F-4D97-AF65-F5344CB8AC3E}">
        <p14:creationId xmlns:p14="http://schemas.microsoft.com/office/powerpoint/2010/main" val="2248447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074CAC1-9AA6-43F0-BA4C-C7E06B72ABD1}" type="slidenum">
              <a:rPr lang="en-US" altLang="ja-JP" smtClean="0"/>
              <a:pPr>
                <a:defRPr/>
              </a:pPr>
              <a:t>51</a:t>
            </a:fld>
            <a:endParaRPr lang="en-US" altLang="ja-JP"/>
          </a:p>
        </p:txBody>
      </p:sp>
    </p:spTree>
    <p:extLst>
      <p:ext uri="{BB962C8B-B14F-4D97-AF65-F5344CB8AC3E}">
        <p14:creationId xmlns:p14="http://schemas.microsoft.com/office/powerpoint/2010/main" val="18746426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54</a:t>
            </a:fld>
            <a:endParaRPr lang="en-US" altLang="ja-JP"/>
          </a:p>
        </p:txBody>
      </p:sp>
    </p:spTree>
    <p:extLst>
      <p:ext uri="{BB962C8B-B14F-4D97-AF65-F5344CB8AC3E}">
        <p14:creationId xmlns:p14="http://schemas.microsoft.com/office/powerpoint/2010/main" val="3111365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58</a:t>
            </a:fld>
            <a:endParaRPr lang="en-US" altLang="ja-JP"/>
          </a:p>
        </p:txBody>
      </p:sp>
    </p:spTree>
    <p:extLst>
      <p:ext uri="{BB962C8B-B14F-4D97-AF65-F5344CB8AC3E}">
        <p14:creationId xmlns:p14="http://schemas.microsoft.com/office/powerpoint/2010/main" val="4207888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What</a:t>
            </a:r>
            <a:r>
              <a:rPr kumimoji="1" lang="en-US" altLang="ja-JP" baseline="0" dirty="0"/>
              <a:t> country is this?</a:t>
            </a:r>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6</a:t>
            </a:fld>
            <a:endParaRPr lang="en-US" altLang="ja-JP"/>
          </a:p>
        </p:txBody>
      </p:sp>
    </p:spTree>
    <p:extLst>
      <p:ext uri="{BB962C8B-B14F-4D97-AF65-F5344CB8AC3E}">
        <p14:creationId xmlns:p14="http://schemas.microsoft.com/office/powerpoint/2010/main" val="372679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What language is spoken</a:t>
            </a:r>
            <a:r>
              <a:rPr kumimoji="1" lang="en-US" altLang="ja-JP" baseline="0" dirty="0"/>
              <a:t> in India?</a:t>
            </a:r>
          </a:p>
          <a:p>
            <a:r>
              <a:rPr kumimoji="1" lang="en-US" altLang="ja-JP" baseline="0" dirty="0"/>
              <a:t>1.Assamese</a:t>
            </a:r>
          </a:p>
          <a:p>
            <a:r>
              <a:rPr kumimoji="1" lang="en-US" altLang="ja-JP" baseline="0" dirty="0"/>
              <a:t>2.Tamil</a:t>
            </a:r>
          </a:p>
          <a:p>
            <a:r>
              <a:rPr kumimoji="1" lang="en-US" altLang="ja-JP" baseline="0" dirty="0"/>
              <a:t>3.Hindi</a:t>
            </a:r>
          </a:p>
          <a:p>
            <a:endParaRPr kumimoji="1" lang="en-US" altLang="ja-JP" baseline="0" dirty="0"/>
          </a:p>
          <a:p>
            <a:r>
              <a:rPr kumimoji="1" lang="en-US" altLang="ja-JP" baseline="0" dirty="0"/>
              <a:t>Assamese, Tamil and Hindi are spoken in India.</a:t>
            </a:r>
          </a:p>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7</a:t>
            </a:fld>
            <a:endParaRPr lang="en-US" altLang="ja-JP"/>
          </a:p>
        </p:txBody>
      </p:sp>
    </p:spTree>
    <p:extLst>
      <p:ext uri="{BB962C8B-B14F-4D97-AF65-F5344CB8AC3E}">
        <p14:creationId xmlns:p14="http://schemas.microsoft.com/office/powerpoint/2010/main" val="925446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India has 122 languages.</a:t>
            </a:r>
          </a:p>
          <a:p>
            <a:endParaRPr kumimoji="1" lang="en-US" altLang="ja-JP" dirty="0"/>
          </a:p>
          <a:p>
            <a:r>
              <a:rPr kumimoji="1" lang="en-US" altLang="ja-JP" dirty="0"/>
              <a:t>22</a:t>
            </a:r>
            <a:r>
              <a:rPr kumimoji="1" lang="en-US" altLang="ja-JP" baseline="0" dirty="0"/>
              <a:t> languages are spoken in India as official languages.</a:t>
            </a:r>
          </a:p>
          <a:p>
            <a:endParaRPr kumimoji="1" lang="en-US" altLang="ja-JP" baseline="0" dirty="0"/>
          </a:p>
          <a:p>
            <a:r>
              <a:rPr kumimoji="1" lang="en-US" altLang="ja-JP" baseline="0" dirty="0"/>
              <a:t>And English is spoken by many people in India.</a:t>
            </a:r>
          </a:p>
          <a:p>
            <a:endParaRPr kumimoji="1" lang="en-US" altLang="ja-JP" baseline="0" dirty="0"/>
          </a:p>
          <a:p>
            <a:r>
              <a:rPr kumimoji="1" lang="en-US" altLang="ja-JP" baseline="0" dirty="0"/>
              <a:t>Many dialects are spoken in India.</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8</a:t>
            </a:fld>
            <a:endParaRPr lang="en-US" altLang="ja-JP"/>
          </a:p>
        </p:txBody>
      </p:sp>
    </p:spTree>
    <p:extLst>
      <p:ext uri="{BB962C8B-B14F-4D97-AF65-F5344CB8AC3E}">
        <p14:creationId xmlns:p14="http://schemas.microsoft.com/office/powerpoint/2010/main" val="2009929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9</a:t>
            </a:fld>
            <a:endParaRPr lang="en-US" altLang="ja-JP"/>
          </a:p>
        </p:txBody>
      </p:sp>
    </p:spTree>
    <p:extLst>
      <p:ext uri="{BB962C8B-B14F-4D97-AF65-F5344CB8AC3E}">
        <p14:creationId xmlns:p14="http://schemas.microsoft.com/office/powerpoint/2010/main" val="1690076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9074CAC1-9AA6-43F0-BA4C-C7E06B72ABD1}" type="slidenum">
              <a:rPr lang="en-US" altLang="ja-JP" smtClean="0"/>
              <a:pPr>
                <a:defRPr/>
              </a:pPr>
              <a:t>11</a:t>
            </a:fld>
            <a:endParaRPr lang="en-US" altLang="ja-JP"/>
          </a:p>
        </p:txBody>
      </p:sp>
    </p:spTree>
    <p:extLst>
      <p:ext uri="{BB962C8B-B14F-4D97-AF65-F5344CB8AC3E}">
        <p14:creationId xmlns:p14="http://schemas.microsoft.com/office/powerpoint/2010/main" val="299822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A bat</a:t>
            </a:r>
          </a:p>
          <a:p>
            <a:r>
              <a:rPr kumimoji="1" lang="en-US" altLang="ja-JP" dirty="0"/>
              <a:t>A ball</a:t>
            </a:r>
          </a:p>
          <a:p>
            <a:r>
              <a:rPr kumimoji="1" lang="en-US" altLang="ja-JP" dirty="0"/>
              <a:t>A glove</a:t>
            </a:r>
          </a:p>
          <a:p>
            <a:r>
              <a:rPr kumimoji="1" lang="en-US" altLang="ja-JP" dirty="0"/>
              <a:t>A helmet</a:t>
            </a:r>
          </a:p>
          <a:p>
            <a:r>
              <a:rPr kumimoji="1" lang="en-US" altLang="ja-JP" dirty="0"/>
              <a:t>A stadium</a:t>
            </a:r>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074CAC1-9AA6-43F0-BA4C-C7E06B72ABD1}" type="slidenum">
              <a:rPr lang="en-US" altLang="ja-JP" smtClean="0"/>
              <a:pPr>
                <a:defRPr/>
              </a:pPr>
              <a:t>12</a:t>
            </a:fld>
            <a:endParaRPr lang="en-US" altLang="ja-JP"/>
          </a:p>
        </p:txBody>
      </p:sp>
    </p:spTree>
    <p:extLst>
      <p:ext uri="{BB962C8B-B14F-4D97-AF65-F5344CB8AC3E}">
        <p14:creationId xmlns:p14="http://schemas.microsoft.com/office/powerpoint/2010/main" val="3459396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9303260-8544-49F4-804C-578639CD284F}"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8891FD6C-6C16-44DA-8359-EE2779981648}"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F98B8576-E6C4-4F68-886F-61303CA24BD4}" type="slidenum">
              <a:rPr lang="en-US" altLang="ja-JP"/>
              <a:pPr>
                <a:defRPr/>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379F5233-8FE6-4BFD-8FF5-A6E0F9C0379E}" type="slidenum">
              <a:rPr lang="en-US" altLang="ja-JP"/>
              <a:pPr>
                <a:defRPr/>
              </a:pPr>
              <a: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765A0AB2-D480-4DA0-B137-0B5CB2C7F755}"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A9951C7F-F2B2-423F-AE6D-D3ACEE97C993}"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873EF8D7-D566-49CB-AAFF-0B69183B06B9}"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55F27E13-80E9-4137-91B5-4B5D6E437A54}"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F314D1DB-4DBD-4350-AC63-BCCF808C6F51}"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CA4E054F-B5CF-4917-9A69-C1038736D9FA}"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7ACDE1AD-A900-4F08-A8D5-CA422F0C52E8}"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ja-JP"/>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ja-JP"/>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F2F6CE4-44F1-4F16-B940-1A7CDBFFE188}"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wmf"/><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28.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8.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9.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jpeg"/><Relationship Id="rId7"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9.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1.wmf"/><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wmf"/><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51.wmf"/></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wmf"/><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51.wmf"/></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1835696" y="2204864"/>
            <a:ext cx="5616624" cy="2016224"/>
          </a:xfrm>
        </p:spPr>
        <p:txBody>
          <a:bodyPr>
            <a:normAutofit fontScale="92500"/>
          </a:bodyPr>
          <a:lstStyle/>
          <a:p>
            <a:pPr marL="0" indent="0">
              <a:buNone/>
            </a:pPr>
            <a:r>
              <a:rPr lang="en-US" altLang="ja-JP" sz="11500" b="1" dirty="0">
                <a:latin typeface="Century Schoolbook" panose="02040604050505020304" pitchFamily="18" charset="0"/>
              </a:rPr>
              <a:t>Passive</a:t>
            </a:r>
            <a:endParaRPr kumimoji="1" lang="ja-JP" altLang="en-US" sz="11500" b="1" dirty="0">
              <a:latin typeface="Century Schoolbook" panose="02040604050505020304" pitchFamily="18" charset="0"/>
            </a:endParaRPr>
          </a:p>
        </p:txBody>
      </p:sp>
      <p:sp>
        <p:nvSpPr>
          <p:cNvPr id="4" name="テキスト ボックス 3">
            <a:extLst>
              <a:ext uri="{FF2B5EF4-FFF2-40B4-BE49-F238E27FC236}">
                <a16:creationId xmlns:a16="http://schemas.microsoft.com/office/drawing/2014/main" id="{0804080D-AD32-4A88-8DD6-792234E821A1}"/>
              </a:ext>
            </a:extLst>
          </p:cNvPr>
          <p:cNvSpPr txBox="1"/>
          <p:nvPr/>
        </p:nvSpPr>
        <p:spPr>
          <a:xfrm>
            <a:off x="3059832" y="4509120"/>
            <a:ext cx="4608512" cy="523220"/>
          </a:xfrm>
          <a:prstGeom prst="rect">
            <a:avLst/>
          </a:prstGeom>
          <a:noFill/>
        </p:spPr>
        <p:txBody>
          <a:bodyPr wrap="square" rtlCol="0">
            <a:spAutoFit/>
          </a:bodyPr>
          <a:lstStyle/>
          <a:p>
            <a:r>
              <a:rPr kumimoji="1" lang="ja-JP" altLang="en-US" sz="2800" b="1" dirty="0"/>
              <a:t>受け身（受動態）</a:t>
            </a:r>
          </a:p>
        </p:txBody>
      </p:sp>
    </p:spTree>
    <p:extLst>
      <p:ext uri="{BB962C8B-B14F-4D97-AF65-F5344CB8AC3E}">
        <p14:creationId xmlns:p14="http://schemas.microsoft.com/office/powerpoint/2010/main" val="1740606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2555776" y="2204864"/>
            <a:ext cx="4356484" cy="2016224"/>
          </a:xfrm>
        </p:spPr>
        <p:txBody>
          <a:bodyPr>
            <a:normAutofit/>
          </a:bodyPr>
          <a:lstStyle/>
          <a:p>
            <a:pPr marL="0" indent="0">
              <a:buNone/>
            </a:pPr>
            <a:r>
              <a:rPr lang="en-US" altLang="ja-JP" sz="11500" b="1" dirty="0">
                <a:latin typeface="Century Schoolbook" panose="02040604050505020304" pitchFamily="18" charset="0"/>
              </a:rPr>
              <a:t>Quiz</a:t>
            </a:r>
            <a:endParaRPr kumimoji="1" lang="ja-JP" altLang="en-US" sz="11500" b="1" dirty="0">
              <a:latin typeface="Century Schoolbook" panose="02040604050505020304" pitchFamily="18" charset="0"/>
            </a:endParaRPr>
          </a:p>
        </p:txBody>
      </p:sp>
      <p:sp>
        <p:nvSpPr>
          <p:cNvPr id="4" name="テキスト ボックス 3">
            <a:extLst>
              <a:ext uri="{FF2B5EF4-FFF2-40B4-BE49-F238E27FC236}">
                <a16:creationId xmlns:a16="http://schemas.microsoft.com/office/drawing/2014/main" id="{0804080D-AD32-4A88-8DD6-792234E821A1}"/>
              </a:ext>
            </a:extLst>
          </p:cNvPr>
          <p:cNvSpPr txBox="1"/>
          <p:nvPr/>
        </p:nvSpPr>
        <p:spPr>
          <a:xfrm>
            <a:off x="3059832" y="4509120"/>
            <a:ext cx="4608512" cy="369332"/>
          </a:xfrm>
          <a:prstGeom prst="rect">
            <a:avLst/>
          </a:prstGeom>
          <a:noFill/>
        </p:spPr>
        <p:txBody>
          <a:bodyPr wrap="square" rtlCol="0">
            <a:spAutoFit/>
          </a:bodyPr>
          <a:lstStyle/>
          <a:p>
            <a:r>
              <a:rPr kumimoji="1" lang="en-US" altLang="ja-JP" dirty="0"/>
              <a:t>Please fill in the blanks.</a:t>
            </a:r>
            <a:endParaRPr kumimoji="1" lang="ja-JP" altLang="en-US" dirty="0"/>
          </a:p>
        </p:txBody>
      </p:sp>
      <p:sp>
        <p:nvSpPr>
          <p:cNvPr id="5" name="タイトル 1">
            <a:extLst>
              <a:ext uri="{FF2B5EF4-FFF2-40B4-BE49-F238E27FC236}">
                <a16:creationId xmlns:a16="http://schemas.microsoft.com/office/drawing/2014/main" id="{42EE615A-A82D-495B-972F-15AA43614924}"/>
              </a:ext>
            </a:extLst>
          </p:cNvPr>
          <p:cNvSpPr txBox="1">
            <a:spLocks/>
          </p:cNvSpPr>
          <p:nvPr/>
        </p:nvSpPr>
        <p:spPr>
          <a:xfrm>
            <a:off x="755576" y="548680"/>
            <a:ext cx="7772400" cy="1470025"/>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sz="4400" b="0" i="0" u="none" strike="noStrike" kern="0" cap="none" spc="0" normalizeH="0" baseline="0" noProof="0">
                <a:ln>
                  <a:noFill/>
                </a:ln>
                <a:solidFill>
                  <a:schemeClr val="tx2"/>
                </a:solidFill>
                <a:effectLst/>
                <a:uLnTx/>
                <a:uFillTx/>
                <a:latin typeface="+mj-lt"/>
                <a:ea typeface="+mj-ea"/>
                <a:cs typeface="+mj-cs"/>
              </a:rPr>
              <a:t>Practice passive</a:t>
            </a:r>
            <a:endParaRPr kumimoji="1" lang="ja-JP" altLang="en-US" sz="4400" b="0" i="0" u="none" strike="noStrike" kern="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1769157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2BAB3A0E-D71D-4465-B22D-80633D29F5D1}"/>
              </a:ext>
            </a:extLst>
          </p:cNvPr>
          <p:cNvSpPr/>
          <p:nvPr/>
        </p:nvSpPr>
        <p:spPr>
          <a:xfrm>
            <a:off x="179512" y="548680"/>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1.     (        ) </a:t>
            </a:r>
            <a:r>
              <a:rPr lang="en-US" altLang="ja-JP" sz="3200" b="1" dirty="0">
                <a:ln w="10541" cmpd="sng">
                  <a:noFill/>
                  <a:prstDash val="solid"/>
                </a:ln>
                <a:solidFill>
                  <a:srgbClr val="FF0000"/>
                </a:solidFill>
                <a:latin typeface="Century Schoolbook" pitchFamily="18" charset="0"/>
                <a:ea typeface="ＭＳ ゴシック" pitchFamily="49" charset="-128"/>
              </a:rPr>
              <a:t>is used </a:t>
            </a:r>
            <a:r>
              <a:rPr lang="en-US" altLang="ja-JP" sz="3200" b="1" dirty="0">
                <a:ln w="10541" cmpd="sng">
                  <a:noFill/>
                  <a:prstDash val="solid"/>
                </a:ln>
                <a:latin typeface="Century Schoolbook" pitchFamily="18" charset="0"/>
                <a:ea typeface="ＭＳ ゴシック" pitchFamily="49" charset="-128"/>
              </a:rPr>
              <a:t>for baseball.</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FC55F968-8B3A-4D52-92E2-704FA55817D8}"/>
              </a:ext>
            </a:extLst>
          </p:cNvPr>
          <p:cNvSpPr/>
          <p:nvPr/>
        </p:nvSpPr>
        <p:spPr>
          <a:xfrm>
            <a:off x="179512" y="1340768"/>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2.     (        ) </a:t>
            </a:r>
            <a:r>
              <a:rPr lang="en-US" altLang="ja-JP" sz="3200" b="1" dirty="0">
                <a:ln w="10541" cmpd="sng">
                  <a:noFill/>
                  <a:prstDash val="solid"/>
                </a:ln>
                <a:solidFill>
                  <a:srgbClr val="FF0000"/>
                </a:solidFill>
                <a:latin typeface="Century Schoolbook" pitchFamily="18" charset="0"/>
                <a:ea typeface="ＭＳ ゴシック" pitchFamily="49" charset="-128"/>
              </a:rPr>
              <a:t>is used </a:t>
            </a:r>
            <a:r>
              <a:rPr lang="en-US" altLang="ja-JP" sz="3200" b="1" dirty="0">
                <a:ln w="10541" cmpd="sng">
                  <a:noFill/>
                  <a:prstDash val="solid"/>
                </a:ln>
                <a:latin typeface="Century Schoolbook" pitchFamily="18" charset="0"/>
                <a:ea typeface="ＭＳ ゴシック" pitchFamily="49" charset="-128"/>
              </a:rPr>
              <a:t>for LINE.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a:extLst>
              <a:ext uri="{FF2B5EF4-FFF2-40B4-BE49-F238E27FC236}">
                <a16:creationId xmlns:a16="http://schemas.microsoft.com/office/drawing/2014/main" id="{E8C9E0EF-CF29-4C11-9CF7-C5C9E230086B}"/>
              </a:ext>
            </a:extLst>
          </p:cNvPr>
          <p:cNvSpPr/>
          <p:nvPr/>
        </p:nvSpPr>
        <p:spPr>
          <a:xfrm>
            <a:off x="179512" y="2340169"/>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3.     (        ) </a:t>
            </a:r>
            <a:r>
              <a:rPr lang="en-US" altLang="ja-JP" sz="3200" b="1" dirty="0">
                <a:ln w="10541" cmpd="sng">
                  <a:noFill/>
                  <a:prstDash val="solid"/>
                </a:ln>
                <a:solidFill>
                  <a:srgbClr val="FF0000"/>
                </a:solidFill>
                <a:latin typeface="Century Schoolbook" pitchFamily="18" charset="0"/>
                <a:ea typeface="ＭＳ ゴシック" pitchFamily="49" charset="-128"/>
              </a:rPr>
              <a:t>is watched </a:t>
            </a:r>
            <a:r>
              <a:rPr lang="en-US" altLang="ja-JP" sz="3200" b="1" dirty="0">
                <a:ln w="10541" cmpd="sng">
                  <a:noFill/>
                  <a:prstDash val="solid"/>
                </a:ln>
                <a:latin typeface="Century Schoolbook" pitchFamily="18" charset="0"/>
                <a:ea typeface="ＭＳ ゴシック" pitchFamily="49" charset="-128"/>
              </a:rPr>
              <a:t>by many children.</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5" name="正方形/長方形 4">
            <a:extLst>
              <a:ext uri="{FF2B5EF4-FFF2-40B4-BE49-F238E27FC236}">
                <a16:creationId xmlns:a16="http://schemas.microsoft.com/office/drawing/2014/main" id="{43E4FE68-1D22-4706-9CE7-8B80244321F8}"/>
              </a:ext>
            </a:extLst>
          </p:cNvPr>
          <p:cNvSpPr/>
          <p:nvPr/>
        </p:nvSpPr>
        <p:spPr>
          <a:xfrm>
            <a:off x="179512" y="3284984"/>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4.     (        ) </a:t>
            </a:r>
            <a:r>
              <a:rPr lang="en-US" altLang="ja-JP" sz="3200" b="1" dirty="0">
                <a:ln w="10541" cmpd="sng">
                  <a:noFill/>
                  <a:prstDash val="solid"/>
                </a:ln>
                <a:solidFill>
                  <a:srgbClr val="FF0000"/>
                </a:solidFill>
                <a:latin typeface="Century Schoolbook" pitchFamily="18" charset="0"/>
                <a:ea typeface="ＭＳ ゴシック" pitchFamily="49" charset="-128"/>
              </a:rPr>
              <a:t>is eaten </a:t>
            </a:r>
            <a:r>
              <a:rPr lang="en-US" altLang="ja-JP" sz="3200" b="1" dirty="0">
                <a:ln w="10541" cmpd="sng">
                  <a:noFill/>
                  <a:prstDash val="solid"/>
                </a:ln>
                <a:latin typeface="Century Schoolbook" pitchFamily="18" charset="0"/>
                <a:ea typeface="ＭＳ ゴシック" pitchFamily="49" charset="-128"/>
              </a:rPr>
              <a:t>in Osaka.</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6" name="正方形/長方形 5">
            <a:extLst>
              <a:ext uri="{FF2B5EF4-FFF2-40B4-BE49-F238E27FC236}">
                <a16:creationId xmlns:a16="http://schemas.microsoft.com/office/drawing/2014/main" id="{CC98E6E3-A76F-4DAF-9ED4-6ED84B2B196E}"/>
              </a:ext>
            </a:extLst>
          </p:cNvPr>
          <p:cNvSpPr/>
          <p:nvPr/>
        </p:nvSpPr>
        <p:spPr>
          <a:xfrm>
            <a:off x="179512" y="4284385"/>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5.     (        ) </a:t>
            </a:r>
            <a:r>
              <a:rPr lang="en-US" altLang="ja-JP" sz="3200" b="1" dirty="0">
                <a:ln w="10541" cmpd="sng">
                  <a:noFill/>
                  <a:prstDash val="solid"/>
                </a:ln>
                <a:solidFill>
                  <a:srgbClr val="FF0000"/>
                </a:solidFill>
                <a:latin typeface="Century Schoolbook" pitchFamily="18" charset="0"/>
                <a:ea typeface="ＭＳ ゴシック" pitchFamily="49" charset="-128"/>
              </a:rPr>
              <a:t>are grown </a:t>
            </a:r>
            <a:r>
              <a:rPr lang="en-US" altLang="ja-JP" sz="3200" b="1" dirty="0">
                <a:ln w="10541" cmpd="sng">
                  <a:noFill/>
                  <a:prstDash val="solid"/>
                </a:ln>
                <a:latin typeface="Century Schoolbook" pitchFamily="18" charset="0"/>
                <a:ea typeface="ＭＳ ゴシック" pitchFamily="49" charset="-128"/>
              </a:rPr>
              <a:t>in Nagano.</a:t>
            </a:r>
            <a:endParaRPr lang="ja-JP" altLang="en-US" sz="3200" b="1" cap="none" spc="0" dirty="0">
              <a:ln w="10541" cmpd="sng">
                <a:noFill/>
                <a:prstDash val="solid"/>
              </a:ln>
              <a:effectLst/>
              <a:latin typeface="Century Schoolbook" pitchFamily="18" charset="0"/>
              <a:ea typeface="ＭＳ ゴシック" pitchFamily="49" charset="-128"/>
            </a:endParaRPr>
          </a:p>
        </p:txBody>
      </p:sp>
    </p:spTree>
    <p:extLst>
      <p:ext uri="{BB962C8B-B14F-4D97-AF65-F5344CB8AC3E}">
        <p14:creationId xmlns:p14="http://schemas.microsoft.com/office/powerpoint/2010/main" val="1622249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BAB3A0E-D71D-4465-B22D-80633D29F5D1}"/>
              </a:ext>
            </a:extLst>
          </p:cNvPr>
          <p:cNvSpPr/>
          <p:nvPr/>
        </p:nvSpPr>
        <p:spPr>
          <a:xfrm>
            <a:off x="1187624" y="630382"/>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1.     (        ) </a:t>
            </a:r>
            <a:r>
              <a:rPr lang="en-US" altLang="ja-JP" sz="3200" b="1" dirty="0">
                <a:ln w="10541" cmpd="sng">
                  <a:noFill/>
                  <a:prstDash val="solid"/>
                </a:ln>
                <a:solidFill>
                  <a:srgbClr val="FF0000"/>
                </a:solidFill>
                <a:latin typeface="Century Schoolbook" pitchFamily="18" charset="0"/>
                <a:ea typeface="ＭＳ ゴシック" pitchFamily="49" charset="-128"/>
              </a:rPr>
              <a:t>is used </a:t>
            </a:r>
            <a:r>
              <a:rPr lang="en-US" altLang="ja-JP" sz="3200" b="1" dirty="0">
                <a:ln w="10541" cmpd="sng">
                  <a:noFill/>
                  <a:prstDash val="solid"/>
                </a:ln>
                <a:latin typeface="Century Schoolbook" pitchFamily="18" charset="0"/>
                <a:ea typeface="ＭＳ ゴシック" pitchFamily="49" charset="-128"/>
              </a:rPr>
              <a:t>for baseball.</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3" name="図 2" descr="アイコン&#10;&#10;AI によって生成されたコンテンツは間違っている可能性があります。">
            <a:extLst>
              <a:ext uri="{FF2B5EF4-FFF2-40B4-BE49-F238E27FC236}">
                <a16:creationId xmlns:a16="http://schemas.microsoft.com/office/drawing/2014/main" id="{6CB60029-CF2A-1023-7A67-04DEC09AF6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492896"/>
            <a:ext cx="3277542" cy="3442334"/>
          </a:xfrm>
          <a:prstGeom prst="rect">
            <a:avLst/>
          </a:prstGeom>
        </p:spPr>
      </p:pic>
      <p:pic>
        <p:nvPicPr>
          <p:cNvPr id="5" name="図 4" descr="ダイアグラム&#10;&#10;AI によって生成されたコンテンツは間違っている可能性があります。">
            <a:extLst>
              <a:ext uri="{FF2B5EF4-FFF2-40B4-BE49-F238E27FC236}">
                <a16:creationId xmlns:a16="http://schemas.microsoft.com/office/drawing/2014/main" id="{8E0F224E-915E-3792-389A-852B452C3D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3306" y="2905472"/>
            <a:ext cx="3496136" cy="26171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C55F968-8B3A-4D52-92E2-704FA55817D8}"/>
              </a:ext>
            </a:extLst>
          </p:cNvPr>
          <p:cNvSpPr/>
          <p:nvPr/>
        </p:nvSpPr>
        <p:spPr>
          <a:xfrm>
            <a:off x="827584" y="692696"/>
            <a:ext cx="6480720"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2.     (        ) </a:t>
            </a:r>
            <a:r>
              <a:rPr lang="en-US" altLang="ja-JP" sz="3200" b="1" dirty="0">
                <a:ln w="10541" cmpd="sng">
                  <a:noFill/>
                  <a:prstDash val="solid"/>
                </a:ln>
                <a:solidFill>
                  <a:srgbClr val="FF0000"/>
                </a:solidFill>
                <a:latin typeface="Century Schoolbook" pitchFamily="18" charset="0"/>
                <a:ea typeface="ＭＳ ゴシック" pitchFamily="49" charset="-128"/>
              </a:rPr>
              <a:t>is used </a:t>
            </a:r>
            <a:r>
              <a:rPr lang="en-US" altLang="ja-JP" sz="3200" b="1" dirty="0">
                <a:ln w="10541" cmpd="sng">
                  <a:noFill/>
                  <a:prstDash val="solid"/>
                </a:ln>
                <a:latin typeface="Century Schoolbook" pitchFamily="18" charset="0"/>
                <a:ea typeface="ＭＳ ゴシック" pitchFamily="49" charset="-128"/>
              </a:rPr>
              <a:t>for LINE.</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10" name="図 9" descr="パソコンの画面&#10;&#10;AI によって生成されたコンテンツは間違っている可能性があります。">
            <a:extLst>
              <a:ext uri="{FF2B5EF4-FFF2-40B4-BE49-F238E27FC236}">
                <a16:creationId xmlns:a16="http://schemas.microsoft.com/office/drawing/2014/main" id="{16C462C6-35CE-09F9-5FEB-657682299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260" y="1769699"/>
            <a:ext cx="4355976" cy="1682496"/>
          </a:xfrm>
          <a:prstGeom prst="rect">
            <a:avLst/>
          </a:prstGeom>
        </p:spPr>
      </p:pic>
      <p:pic>
        <p:nvPicPr>
          <p:cNvPr id="12" name="図 11" descr="ゲームの画面&#10;&#10;AI によって生成されたコンテンツは間違っている可能性があります。">
            <a:extLst>
              <a:ext uri="{FF2B5EF4-FFF2-40B4-BE49-F238E27FC236}">
                <a16:creationId xmlns:a16="http://schemas.microsoft.com/office/drawing/2014/main" id="{C7C5E645-9921-0A9F-BE79-0FC91E3910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0288" y="3429000"/>
            <a:ext cx="3878565" cy="29089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E8C9E0EF-CF29-4C11-9CF7-C5C9E230086B}"/>
              </a:ext>
            </a:extLst>
          </p:cNvPr>
          <p:cNvSpPr/>
          <p:nvPr/>
        </p:nvSpPr>
        <p:spPr>
          <a:xfrm>
            <a:off x="123268" y="369819"/>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3.     (        ) </a:t>
            </a:r>
            <a:r>
              <a:rPr lang="en-US" altLang="ja-JP" sz="3200" b="1" dirty="0">
                <a:ln w="10541" cmpd="sng">
                  <a:noFill/>
                  <a:prstDash val="solid"/>
                </a:ln>
                <a:solidFill>
                  <a:srgbClr val="FF0000"/>
                </a:solidFill>
                <a:latin typeface="Century Schoolbook" pitchFamily="18" charset="0"/>
                <a:ea typeface="ＭＳ ゴシック" pitchFamily="49" charset="-128"/>
              </a:rPr>
              <a:t>is watched </a:t>
            </a:r>
            <a:r>
              <a:rPr lang="en-US" altLang="ja-JP" sz="3200" b="1" dirty="0">
                <a:ln w="10541" cmpd="sng">
                  <a:noFill/>
                  <a:prstDash val="solid"/>
                </a:ln>
                <a:latin typeface="Century Schoolbook" pitchFamily="18" charset="0"/>
                <a:ea typeface="ＭＳ ゴシック" pitchFamily="49" charset="-128"/>
              </a:rPr>
              <a:t>by many children.</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3" name="図 2" descr="コンピューターの画面&#10;&#10;AI によって生成されたコンテンツは間違っている可能性があります。">
            <a:extLst>
              <a:ext uri="{FF2B5EF4-FFF2-40B4-BE49-F238E27FC236}">
                <a16:creationId xmlns:a16="http://schemas.microsoft.com/office/drawing/2014/main" id="{DAB28EFB-0328-7F75-DF05-B8DF9D801C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628800"/>
            <a:ext cx="2852830" cy="2113498"/>
          </a:xfrm>
          <a:prstGeom prst="rect">
            <a:avLst/>
          </a:prstGeom>
        </p:spPr>
      </p:pic>
      <p:pic>
        <p:nvPicPr>
          <p:cNvPr id="7" name="図 6" descr="アイコン&#10;&#10;AI によって生成されたコンテンツは間違っている可能性があります。">
            <a:extLst>
              <a:ext uri="{FF2B5EF4-FFF2-40B4-BE49-F238E27FC236}">
                <a16:creationId xmlns:a16="http://schemas.microsoft.com/office/drawing/2014/main" id="{CC2CFB09-47A6-8409-24D7-4C2A4D69E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088" y="1497076"/>
            <a:ext cx="2304256" cy="1728192"/>
          </a:xfrm>
          <a:prstGeom prst="rect">
            <a:avLst/>
          </a:prstGeom>
        </p:spPr>
      </p:pic>
      <p:pic>
        <p:nvPicPr>
          <p:cNvPr id="10" name="図 9" descr="テレビの画面が表示されたゲーム画面&#10;&#10;AI によって生成されたコンテンツは間違っている可能性があります。">
            <a:extLst>
              <a:ext uri="{FF2B5EF4-FFF2-40B4-BE49-F238E27FC236}">
                <a16:creationId xmlns:a16="http://schemas.microsoft.com/office/drawing/2014/main" id="{46C8544C-D5D3-0C26-34CF-9A5DE54457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289" y="4581128"/>
            <a:ext cx="2852830" cy="2113498"/>
          </a:xfrm>
          <a:prstGeom prst="rect">
            <a:avLst/>
          </a:prstGeom>
        </p:spPr>
      </p:pic>
      <p:pic>
        <p:nvPicPr>
          <p:cNvPr id="12" name="図 11" descr="図形&#10;&#10;AI によって生成されたコンテンツは間違っている可能性があります。">
            <a:extLst>
              <a:ext uri="{FF2B5EF4-FFF2-40B4-BE49-F238E27FC236}">
                <a16:creationId xmlns:a16="http://schemas.microsoft.com/office/drawing/2014/main" id="{4A0CF825-2372-5B05-ECE0-112E0BD9FC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8760" y="3429000"/>
            <a:ext cx="3926479" cy="1633703"/>
          </a:xfrm>
          <a:prstGeom prst="rect">
            <a:avLst/>
          </a:prstGeom>
        </p:spPr>
      </p:pic>
      <p:pic>
        <p:nvPicPr>
          <p:cNvPr id="14" name="図 13" descr="グラフィカル ユーザー インターフェイス&#10;&#10;AI によって生成されたコンテンツは間違っている可能性があります。">
            <a:extLst>
              <a:ext uri="{FF2B5EF4-FFF2-40B4-BE49-F238E27FC236}">
                <a16:creationId xmlns:a16="http://schemas.microsoft.com/office/drawing/2014/main" id="{BFAA9C59-90D2-2C6B-1B98-FB954CF9A0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2444" y="3941113"/>
            <a:ext cx="3321445" cy="26506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3E4FE68-1D22-4706-9CE7-8B80244321F8}"/>
              </a:ext>
            </a:extLst>
          </p:cNvPr>
          <p:cNvSpPr/>
          <p:nvPr/>
        </p:nvSpPr>
        <p:spPr>
          <a:xfrm>
            <a:off x="1043608" y="692696"/>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4.     (        ) </a:t>
            </a:r>
            <a:r>
              <a:rPr lang="en-US" altLang="ja-JP" sz="3200" b="1" dirty="0">
                <a:ln w="10541" cmpd="sng">
                  <a:noFill/>
                  <a:prstDash val="solid"/>
                </a:ln>
                <a:solidFill>
                  <a:srgbClr val="FF0000"/>
                </a:solidFill>
                <a:latin typeface="Century Schoolbook" pitchFamily="18" charset="0"/>
                <a:ea typeface="ＭＳ ゴシック" pitchFamily="49" charset="-128"/>
              </a:rPr>
              <a:t>is eaten </a:t>
            </a:r>
            <a:r>
              <a:rPr lang="en-US" altLang="ja-JP" sz="3200" b="1" dirty="0">
                <a:ln w="10541" cmpd="sng">
                  <a:noFill/>
                  <a:prstDash val="solid"/>
                </a:ln>
                <a:latin typeface="Century Schoolbook" pitchFamily="18" charset="0"/>
                <a:ea typeface="ＭＳ ゴシック" pitchFamily="49" charset="-128"/>
              </a:rPr>
              <a:t>in Osaka.</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3" name="図 2" descr="カレンダー が含まれている画像&#10;&#10;AI によって生成されたコンテンツは間違っている可能性があります。">
            <a:extLst>
              <a:ext uri="{FF2B5EF4-FFF2-40B4-BE49-F238E27FC236}">
                <a16:creationId xmlns:a16="http://schemas.microsoft.com/office/drawing/2014/main" id="{FF26A13E-BCE3-C25B-DE4F-11FFEA60B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1260" y="1980657"/>
            <a:ext cx="2876387" cy="1842039"/>
          </a:xfrm>
          <a:prstGeom prst="rect">
            <a:avLst/>
          </a:prstGeom>
        </p:spPr>
      </p:pic>
      <p:pic>
        <p:nvPicPr>
          <p:cNvPr id="7" name="図 6" descr="アイコン&#10;&#10;AI によって生成されたコンテンツは間違っている可能性があります。">
            <a:extLst>
              <a:ext uri="{FF2B5EF4-FFF2-40B4-BE49-F238E27FC236}">
                <a16:creationId xmlns:a16="http://schemas.microsoft.com/office/drawing/2014/main" id="{2215D080-7172-D93E-15B1-AFE601EFFD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4888" y="3822696"/>
            <a:ext cx="2974223" cy="2936912"/>
          </a:xfrm>
          <a:prstGeom prst="rect">
            <a:avLst/>
          </a:prstGeom>
        </p:spPr>
      </p:pic>
      <p:pic>
        <p:nvPicPr>
          <p:cNvPr id="10" name="図 9" descr="パスタのアップ画面&#10;&#10;AI によって生成されたコンテンツは間違っている可能性があります。">
            <a:extLst>
              <a:ext uri="{FF2B5EF4-FFF2-40B4-BE49-F238E27FC236}">
                <a16:creationId xmlns:a16="http://schemas.microsoft.com/office/drawing/2014/main" id="{91A11475-5B05-B669-8341-616C52D6FD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721" y="1700373"/>
            <a:ext cx="3199184" cy="23993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C98E6E3-A76F-4DAF-9ED4-6ED84B2B196E}"/>
              </a:ext>
            </a:extLst>
          </p:cNvPr>
          <p:cNvSpPr/>
          <p:nvPr/>
        </p:nvSpPr>
        <p:spPr>
          <a:xfrm>
            <a:off x="611560" y="548680"/>
            <a:ext cx="8712968"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5.     (        ) </a:t>
            </a:r>
            <a:r>
              <a:rPr lang="en-US" altLang="ja-JP" sz="3200" b="1" dirty="0">
                <a:ln w="10541" cmpd="sng">
                  <a:noFill/>
                  <a:prstDash val="solid"/>
                </a:ln>
                <a:solidFill>
                  <a:srgbClr val="FF0000"/>
                </a:solidFill>
                <a:latin typeface="Century Schoolbook" pitchFamily="18" charset="0"/>
                <a:ea typeface="ＭＳ ゴシック" pitchFamily="49" charset="-128"/>
              </a:rPr>
              <a:t>are grown </a:t>
            </a:r>
            <a:r>
              <a:rPr lang="en-US" altLang="ja-JP" sz="3200" b="1" dirty="0">
                <a:ln w="10541" cmpd="sng">
                  <a:noFill/>
                  <a:prstDash val="solid"/>
                </a:ln>
                <a:latin typeface="Century Schoolbook" pitchFamily="18" charset="0"/>
                <a:ea typeface="ＭＳ ゴシック" pitchFamily="49" charset="-128"/>
              </a:rPr>
              <a:t>in Nagano.</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3" name="図 2">
            <a:extLst>
              <a:ext uri="{FF2B5EF4-FFF2-40B4-BE49-F238E27FC236}">
                <a16:creationId xmlns:a16="http://schemas.microsoft.com/office/drawing/2014/main" id="{6137D45A-D515-6464-2C33-17E86D6088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9951" y="1574066"/>
            <a:ext cx="2766151" cy="2766151"/>
          </a:xfrm>
          <a:prstGeom prst="rect">
            <a:avLst/>
          </a:prstGeom>
        </p:spPr>
      </p:pic>
      <p:pic>
        <p:nvPicPr>
          <p:cNvPr id="5" name="図 4" descr="挿絵 が含まれている画像&#10;&#10;AI によって生成されたコンテンツは間違っている可能性があります。">
            <a:extLst>
              <a:ext uri="{FF2B5EF4-FFF2-40B4-BE49-F238E27FC236}">
                <a16:creationId xmlns:a16="http://schemas.microsoft.com/office/drawing/2014/main" id="{F9022EBF-6652-CC06-9F31-BED78F433A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913" y="1404065"/>
            <a:ext cx="4078741" cy="3059056"/>
          </a:xfrm>
          <a:prstGeom prst="rect">
            <a:avLst/>
          </a:prstGeom>
        </p:spPr>
      </p:pic>
      <p:pic>
        <p:nvPicPr>
          <p:cNvPr id="9" name="図 8" descr="光, ウィンドウ が含まれている画像&#10;&#10;AI によって生成されたコンテンツは間違っている可能性があります。">
            <a:extLst>
              <a:ext uri="{FF2B5EF4-FFF2-40B4-BE49-F238E27FC236}">
                <a16:creationId xmlns:a16="http://schemas.microsoft.com/office/drawing/2014/main" id="{CD05393E-1A96-312B-0CD3-3FEFA4A2B8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4620" y="1680604"/>
            <a:ext cx="1582964" cy="2659613"/>
          </a:xfrm>
          <a:prstGeom prst="rect">
            <a:avLst/>
          </a:prstGeom>
        </p:spPr>
      </p:pic>
      <p:pic>
        <p:nvPicPr>
          <p:cNvPr id="11" name="図 10" descr="食品 が含まれている画像&#10;&#10;AI によって生成されたコンテンツは間違っている可能性があります。">
            <a:extLst>
              <a:ext uri="{FF2B5EF4-FFF2-40B4-BE49-F238E27FC236}">
                <a16:creationId xmlns:a16="http://schemas.microsoft.com/office/drawing/2014/main" id="{117DE775-407E-EA07-1B27-84EA12C87D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0542" y="3924407"/>
            <a:ext cx="4078741" cy="3059056"/>
          </a:xfrm>
          <a:prstGeom prst="rect">
            <a:avLst/>
          </a:prstGeom>
        </p:spPr>
      </p:pic>
    </p:spTree>
    <p:extLst>
      <p:ext uri="{BB962C8B-B14F-4D97-AF65-F5344CB8AC3E}">
        <p14:creationId xmlns:p14="http://schemas.microsoft.com/office/powerpoint/2010/main" val="11896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1835696" y="2204864"/>
            <a:ext cx="5616624" cy="2016224"/>
          </a:xfrm>
        </p:spPr>
        <p:txBody>
          <a:bodyPr>
            <a:normAutofit fontScale="92500"/>
          </a:bodyPr>
          <a:lstStyle/>
          <a:p>
            <a:pPr marL="0" indent="0">
              <a:buNone/>
            </a:pPr>
            <a:r>
              <a:rPr lang="en-US" altLang="ja-JP" sz="11500" b="1" dirty="0">
                <a:latin typeface="Century Schoolbook" panose="02040604050505020304" pitchFamily="18" charset="0"/>
              </a:rPr>
              <a:t>Passive</a:t>
            </a:r>
            <a:endParaRPr kumimoji="1" lang="ja-JP" altLang="en-US" sz="11500" b="1" dirty="0">
              <a:latin typeface="Century Schoolbook" panose="02040604050505020304" pitchFamily="18" charset="0"/>
            </a:endParaRPr>
          </a:p>
        </p:txBody>
      </p:sp>
      <p:sp>
        <p:nvSpPr>
          <p:cNvPr id="4" name="テキスト ボックス 3">
            <a:extLst>
              <a:ext uri="{FF2B5EF4-FFF2-40B4-BE49-F238E27FC236}">
                <a16:creationId xmlns:a16="http://schemas.microsoft.com/office/drawing/2014/main" id="{0804080D-AD32-4A88-8DD6-792234E821A1}"/>
              </a:ext>
            </a:extLst>
          </p:cNvPr>
          <p:cNvSpPr txBox="1"/>
          <p:nvPr/>
        </p:nvSpPr>
        <p:spPr>
          <a:xfrm>
            <a:off x="3059832" y="4509120"/>
            <a:ext cx="4608512" cy="523220"/>
          </a:xfrm>
          <a:prstGeom prst="rect">
            <a:avLst/>
          </a:prstGeom>
          <a:noFill/>
        </p:spPr>
        <p:txBody>
          <a:bodyPr wrap="square" rtlCol="0">
            <a:spAutoFit/>
          </a:bodyPr>
          <a:lstStyle/>
          <a:p>
            <a:r>
              <a:rPr kumimoji="1" lang="ja-JP" altLang="en-US" sz="2800" b="1" dirty="0"/>
              <a:t>受け身（受動態）</a:t>
            </a:r>
          </a:p>
        </p:txBody>
      </p:sp>
    </p:spTree>
    <p:extLst>
      <p:ext uri="{BB962C8B-B14F-4D97-AF65-F5344CB8AC3E}">
        <p14:creationId xmlns:p14="http://schemas.microsoft.com/office/powerpoint/2010/main" val="3580217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サブタイトル 4"/>
          <p:cNvSpPr>
            <a:spLocks noGrp="1"/>
          </p:cNvSpPr>
          <p:nvPr>
            <p:ph type="subTitle" idx="1"/>
          </p:nvPr>
        </p:nvSpPr>
        <p:spPr/>
        <p:txBody>
          <a:bodyPr/>
          <a:lstStyle/>
          <a:p>
            <a:r>
              <a:rPr lang="ja-JP" altLang="en-US" dirty="0"/>
              <a:t>確認</a:t>
            </a:r>
          </a:p>
        </p:txBody>
      </p:sp>
      <p:sp>
        <p:nvSpPr>
          <p:cNvPr id="3" name="タイトル 2">
            <a:extLst>
              <a:ext uri="{FF2B5EF4-FFF2-40B4-BE49-F238E27FC236}">
                <a16:creationId xmlns:a16="http://schemas.microsoft.com/office/drawing/2014/main" id="{BAD3B030-4B16-4D56-B8D8-D8DE0AED408C}"/>
              </a:ext>
            </a:extLst>
          </p:cNvPr>
          <p:cNvSpPr>
            <a:spLocks noGrp="1"/>
          </p:cNvSpPr>
          <p:nvPr>
            <p:ph type="ctrTitle"/>
          </p:nvPr>
        </p:nvSpPr>
        <p:spPr/>
        <p:txBody>
          <a:bodyPr/>
          <a:lstStyle/>
          <a:p>
            <a:r>
              <a:rPr lang="ja-JP" altLang="en-US" dirty="0"/>
              <a:t>受け身の前に</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家具, カーテン, 赤, 座る が含まれている画像&#10;&#10;自動的に生成された説明">
            <a:extLst>
              <a:ext uri="{FF2B5EF4-FFF2-40B4-BE49-F238E27FC236}">
                <a16:creationId xmlns:a16="http://schemas.microsoft.com/office/drawing/2014/main" id="{5B85738B-3955-4127-9ECF-58820D0BA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7637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2555776" y="2204864"/>
            <a:ext cx="4356484" cy="2016224"/>
          </a:xfrm>
        </p:spPr>
        <p:txBody>
          <a:bodyPr>
            <a:normAutofit/>
          </a:bodyPr>
          <a:lstStyle/>
          <a:p>
            <a:pPr marL="0" indent="0">
              <a:buNone/>
            </a:pPr>
            <a:r>
              <a:rPr lang="en-US" altLang="ja-JP" sz="11500" b="1" dirty="0">
                <a:latin typeface="Century Schoolbook" panose="02040604050505020304" pitchFamily="18" charset="0"/>
              </a:rPr>
              <a:t>Quiz</a:t>
            </a:r>
            <a:endParaRPr kumimoji="1" lang="ja-JP" altLang="en-US" sz="11500" b="1" dirty="0">
              <a:latin typeface="Century Schoolbook" panose="02040604050505020304" pitchFamily="18" charset="0"/>
            </a:endParaRPr>
          </a:p>
        </p:txBody>
      </p:sp>
    </p:spTree>
    <p:extLst>
      <p:ext uri="{BB962C8B-B14F-4D97-AF65-F5344CB8AC3E}">
        <p14:creationId xmlns:p14="http://schemas.microsoft.com/office/powerpoint/2010/main" val="4010152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円/楕円 19"/>
          <p:cNvSpPr/>
          <p:nvPr/>
        </p:nvSpPr>
        <p:spPr>
          <a:xfrm>
            <a:off x="0" y="4797152"/>
            <a:ext cx="3131840" cy="1656184"/>
          </a:xfrm>
          <a:prstGeom prst="ellipse">
            <a:avLst/>
          </a:prstGeom>
          <a:solidFill>
            <a:srgbClr val="FFFF00">
              <a:alpha val="2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Century Schoolbook" panose="02040604050505020304" pitchFamily="18" charset="0"/>
            </a:endParaRPr>
          </a:p>
        </p:txBody>
      </p:sp>
      <p:sp>
        <p:nvSpPr>
          <p:cNvPr id="19" name="二等辺三角形 18"/>
          <p:cNvSpPr/>
          <p:nvPr/>
        </p:nvSpPr>
        <p:spPr>
          <a:xfrm rot="19396028">
            <a:off x="-751466" y="170520"/>
            <a:ext cx="4355996" cy="3148918"/>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Picture 10" descr="C:\Users\KASUGA_Hideki\AppData\Local\Microsoft\Windows\Temporary Internet Files\Content.IE5\8LEU3S32\MC900359675[1].wmf"/>
          <p:cNvPicPr>
            <a:picLocks noChangeAspect="1" noChangeArrowheads="1"/>
          </p:cNvPicPr>
          <p:nvPr/>
        </p:nvPicPr>
        <p:blipFill>
          <a:blip r:embed="rId3" cstate="print"/>
          <a:srcRect/>
          <a:stretch>
            <a:fillRect/>
          </a:stretch>
        </p:blipFill>
        <p:spPr bwMode="auto">
          <a:xfrm>
            <a:off x="395536" y="836712"/>
            <a:ext cx="2592288" cy="3911008"/>
          </a:xfrm>
          <a:prstGeom prst="rect">
            <a:avLst/>
          </a:prstGeom>
          <a:noFill/>
        </p:spPr>
      </p:pic>
      <p:grpSp>
        <p:nvGrpSpPr>
          <p:cNvPr id="2" name="グループ化 46"/>
          <p:cNvGrpSpPr>
            <a:grpSpLocks/>
          </p:cNvGrpSpPr>
          <p:nvPr/>
        </p:nvGrpSpPr>
        <p:grpSpPr bwMode="auto">
          <a:xfrm>
            <a:off x="3059113" y="1484313"/>
            <a:ext cx="3025775" cy="2665412"/>
            <a:chOff x="3635896" y="1628800"/>
            <a:chExt cx="2184401" cy="1858963"/>
          </a:xfrm>
        </p:grpSpPr>
        <p:sp>
          <p:nvSpPr>
            <p:cNvPr id="3082" name="Freeform 9"/>
            <p:cNvSpPr>
              <a:spLocks/>
            </p:cNvSpPr>
            <p:nvPr/>
          </p:nvSpPr>
          <p:spPr bwMode="auto">
            <a:xfrm>
              <a:off x="3635896" y="1628800"/>
              <a:ext cx="2065338" cy="1858963"/>
            </a:xfrm>
            <a:custGeom>
              <a:avLst/>
              <a:gdLst>
                <a:gd name="T0" fmla="*/ 2147483647 w 1301"/>
                <a:gd name="T1" fmla="*/ 91986111 h 2342"/>
                <a:gd name="T2" fmla="*/ 2147483647 w 1301"/>
                <a:gd name="T3" fmla="*/ 65524078 h 2342"/>
                <a:gd name="T4" fmla="*/ 2147483647 w 1301"/>
                <a:gd name="T5" fmla="*/ 43472900 h 2342"/>
                <a:gd name="T6" fmla="*/ 2147483647 w 1301"/>
                <a:gd name="T7" fmla="*/ 25831802 h 2342"/>
                <a:gd name="T8" fmla="*/ 2147483647 w 1301"/>
                <a:gd name="T9" fmla="*/ 13231023 h 2342"/>
                <a:gd name="T10" fmla="*/ 2147483647 w 1301"/>
                <a:gd name="T11" fmla="*/ 5040313 h 2342"/>
                <a:gd name="T12" fmla="*/ 2147483647 w 1301"/>
                <a:gd name="T13" fmla="*/ 0 h 2342"/>
                <a:gd name="T14" fmla="*/ 2147483647 w 1301"/>
                <a:gd name="T15" fmla="*/ 0 h 2342"/>
                <a:gd name="T16" fmla="*/ 2147483647 w 1301"/>
                <a:gd name="T17" fmla="*/ 5040313 h 2342"/>
                <a:gd name="T18" fmla="*/ 2119452711 w 1301"/>
                <a:gd name="T19" fmla="*/ 11341101 h 2342"/>
                <a:gd name="T20" fmla="*/ 2043848034 w 1301"/>
                <a:gd name="T21" fmla="*/ 20791491 h 2342"/>
                <a:gd name="T22" fmla="*/ 1965722407 w 1301"/>
                <a:gd name="T23" fmla="*/ 35912432 h 2342"/>
                <a:gd name="T24" fmla="*/ 1887598367 w 1301"/>
                <a:gd name="T25" fmla="*/ 58593847 h 2342"/>
                <a:gd name="T26" fmla="*/ 1811993690 w 1301"/>
                <a:gd name="T27" fmla="*/ 86945799 h 2342"/>
                <a:gd name="T28" fmla="*/ 1741429324 w 1301"/>
                <a:gd name="T29" fmla="*/ 124117925 h 2342"/>
                <a:gd name="T30" fmla="*/ 1673384321 w 1301"/>
                <a:gd name="T31" fmla="*/ 170110968 h 2342"/>
                <a:gd name="T32" fmla="*/ 1607859870 w 1301"/>
                <a:gd name="T33" fmla="*/ 170110968 h 2342"/>
                <a:gd name="T34" fmla="*/ 1539816454 w 1301"/>
                <a:gd name="T35" fmla="*/ 124117925 h 2342"/>
                <a:gd name="T36" fmla="*/ 1469252089 w 1301"/>
                <a:gd name="T37" fmla="*/ 86945799 h 2342"/>
                <a:gd name="T38" fmla="*/ 1393647411 w 1301"/>
                <a:gd name="T39" fmla="*/ 58593847 h 2342"/>
                <a:gd name="T40" fmla="*/ 1315521784 w 1301"/>
                <a:gd name="T41" fmla="*/ 35912432 h 2342"/>
                <a:gd name="T42" fmla="*/ 1237397745 w 1301"/>
                <a:gd name="T43" fmla="*/ 20791491 h 2342"/>
                <a:gd name="T44" fmla="*/ 1159272117 w 1301"/>
                <a:gd name="T45" fmla="*/ 11341101 h 2342"/>
                <a:gd name="T46" fmla="*/ 1081148078 w 1301"/>
                <a:gd name="T47" fmla="*/ 5040313 h 2342"/>
                <a:gd name="T48" fmla="*/ 987901515 w 1301"/>
                <a:gd name="T49" fmla="*/ 0 h 2342"/>
                <a:gd name="T50" fmla="*/ 887095279 w 1301"/>
                <a:gd name="T51" fmla="*/ 0 h 2342"/>
                <a:gd name="T52" fmla="*/ 783769482 w 1301"/>
                <a:gd name="T53" fmla="*/ 5040313 h 2342"/>
                <a:gd name="T54" fmla="*/ 682963245 w 1301"/>
                <a:gd name="T55" fmla="*/ 14490704 h 2342"/>
                <a:gd name="T56" fmla="*/ 589716682 w 1301"/>
                <a:gd name="T57" fmla="*/ 28351964 h 2342"/>
                <a:gd name="T58" fmla="*/ 498991069 w 1301"/>
                <a:gd name="T59" fmla="*/ 45993056 h 2342"/>
                <a:gd name="T60" fmla="*/ 413305669 w 1301"/>
                <a:gd name="T61" fmla="*/ 69304708 h 2342"/>
                <a:gd name="T62" fmla="*/ 332660680 w 1301"/>
                <a:gd name="T63" fmla="*/ 95765948 h 2342"/>
                <a:gd name="T64" fmla="*/ 239415705 w 1301"/>
                <a:gd name="T65" fmla="*/ 136718704 h 2342"/>
                <a:gd name="T66" fmla="*/ 128528795 w 1301"/>
                <a:gd name="T67" fmla="*/ 207913306 h 2342"/>
                <a:gd name="T68" fmla="*/ 42843457 w 1301"/>
                <a:gd name="T69" fmla="*/ 302418804 h 2342"/>
                <a:gd name="T70" fmla="*/ 0 w 1301"/>
                <a:gd name="T71" fmla="*/ 425276304 h 2342"/>
                <a:gd name="T72" fmla="*/ 25201565 w 1301"/>
                <a:gd name="T73" fmla="*/ 572075583 h 2342"/>
                <a:gd name="T74" fmla="*/ 161290028 w 1301"/>
                <a:gd name="T75" fmla="*/ 728955484 h 2342"/>
                <a:gd name="T76" fmla="*/ 375504124 w 1301"/>
                <a:gd name="T77" fmla="*/ 887095266 h 2342"/>
                <a:gd name="T78" fmla="*/ 645160112 w 1301"/>
                <a:gd name="T79" fmla="*/ 1038934856 h 2342"/>
                <a:gd name="T80" fmla="*/ 929938723 w 1301"/>
                <a:gd name="T81" fmla="*/ 1176913191 h 2342"/>
                <a:gd name="T82" fmla="*/ 1202115562 w 1301"/>
                <a:gd name="T83" fmla="*/ 1295361311 h 2342"/>
                <a:gd name="T84" fmla="*/ 1421368333 w 1301"/>
                <a:gd name="T85" fmla="*/ 1383566767 h 2342"/>
                <a:gd name="T86" fmla="*/ 1559977702 w 1301"/>
                <a:gd name="T87" fmla="*/ 1435859803 h 2342"/>
                <a:gd name="T88" fmla="*/ 1673384321 w 1301"/>
                <a:gd name="T89" fmla="*/ 1475552060 h 2342"/>
                <a:gd name="T90" fmla="*/ 1794351805 w 1301"/>
                <a:gd name="T91" fmla="*/ 1425779180 h 2342"/>
                <a:gd name="T92" fmla="*/ 1948082109 w 1301"/>
                <a:gd name="T93" fmla="*/ 1359624889 h 2342"/>
                <a:gd name="T94" fmla="*/ 2147483647 w 1301"/>
                <a:gd name="T95" fmla="*/ 1258818654 h 2342"/>
                <a:gd name="T96" fmla="*/ 2147483647 w 1301"/>
                <a:gd name="T97" fmla="*/ 1134700779 h 2342"/>
                <a:gd name="T98" fmla="*/ 2147483647 w 1301"/>
                <a:gd name="T99" fmla="*/ 992941812 h 2342"/>
                <a:gd name="T100" fmla="*/ 2147483647 w 1301"/>
                <a:gd name="T101" fmla="*/ 843622378 h 2342"/>
                <a:gd name="T102" fmla="*/ 2147483647 w 1301"/>
                <a:gd name="T103" fmla="*/ 696823695 h 2342"/>
                <a:gd name="T104" fmla="*/ 2147483647 w 1301"/>
                <a:gd name="T105" fmla="*/ 558844566 h 2342"/>
                <a:gd name="T106" fmla="*/ 2147483647 w 1301"/>
                <a:gd name="T107" fmla="*/ 422756148 h 2342"/>
                <a:gd name="T108" fmla="*/ 2147483647 w 1301"/>
                <a:gd name="T109" fmla="*/ 298638968 h 2342"/>
                <a:gd name="T110" fmla="*/ 2147483647 w 1301"/>
                <a:gd name="T111" fmla="*/ 202872995 h 2342"/>
                <a:gd name="T112" fmla="*/ 2147483647 w 1301"/>
                <a:gd name="T113" fmla="*/ 132938074 h 23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1"/>
                <a:gd name="T172" fmla="*/ 0 h 2342"/>
                <a:gd name="T173" fmla="*/ 1301 w 1301"/>
                <a:gd name="T174" fmla="*/ 2342 h 23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1" h="2342">
                  <a:moveTo>
                    <a:pt x="1178" y="170"/>
                  </a:moveTo>
                  <a:lnTo>
                    <a:pt x="1164" y="146"/>
                  </a:lnTo>
                  <a:lnTo>
                    <a:pt x="1148" y="124"/>
                  </a:lnTo>
                  <a:lnTo>
                    <a:pt x="1133" y="104"/>
                  </a:lnTo>
                  <a:lnTo>
                    <a:pt x="1116" y="87"/>
                  </a:lnTo>
                  <a:lnTo>
                    <a:pt x="1100" y="69"/>
                  </a:lnTo>
                  <a:lnTo>
                    <a:pt x="1082" y="55"/>
                  </a:lnTo>
                  <a:lnTo>
                    <a:pt x="1065" y="41"/>
                  </a:lnTo>
                  <a:lnTo>
                    <a:pt x="1046" y="29"/>
                  </a:lnTo>
                  <a:lnTo>
                    <a:pt x="1027" y="21"/>
                  </a:lnTo>
                  <a:lnTo>
                    <a:pt x="1009" y="14"/>
                  </a:lnTo>
                  <a:lnTo>
                    <a:pt x="989" y="8"/>
                  </a:lnTo>
                  <a:lnTo>
                    <a:pt x="969" y="2"/>
                  </a:lnTo>
                  <a:lnTo>
                    <a:pt x="949" y="0"/>
                  </a:lnTo>
                  <a:lnTo>
                    <a:pt x="929" y="0"/>
                  </a:lnTo>
                  <a:lnTo>
                    <a:pt x="908" y="0"/>
                  </a:lnTo>
                  <a:lnTo>
                    <a:pt x="888" y="4"/>
                  </a:lnTo>
                  <a:lnTo>
                    <a:pt x="872" y="8"/>
                  </a:lnTo>
                  <a:lnTo>
                    <a:pt x="857" y="12"/>
                  </a:lnTo>
                  <a:lnTo>
                    <a:pt x="841" y="18"/>
                  </a:lnTo>
                  <a:lnTo>
                    <a:pt x="826" y="25"/>
                  </a:lnTo>
                  <a:lnTo>
                    <a:pt x="811" y="33"/>
                  </a:lnTo>
                  <a:lnTo>
                    <a:pt x="795" y="45"/>
                  </a:lnTo>
                  <a:lnTo>
                    <a:pt x="780" y="57"/>
                  </a:lnTo>
                  <a:lnTo>
                    <a:pt x="764" y="73"/>
                  </a:lnTo>
                  <a:lnTo>
                    <a:pt x="749" y="93"/>
                  </a:lnTo>
                  <a:lnTo>
                    <a:pt x="734" y="112"/>
                  </a:lnTo>
                  <a:lnTo>
                    <a:pt x="719" y="138"/>
                  </a:lnTo>
                  <a:lnTo>
                    <a:pt x="705" y="166"/>
                  </a:lnTo>
                  <a:lnTo>
                    <a:pt x="691" y="197"/>
                  </a:lnTo>
                  <a:lnTo>
                    <a:pt x="676" y="231"/>
                  </a:lnTo>
                  <a:lnTo>
                    <a:pt x="664" y="270"/>
                  </a:lnTo>
                  <a:lnTo>
                    <a:pt x="651" y="314"/>
                  </a:lnTo>
                  <a:lnTo>
                    <a:pt x="638" y="270"/>
                  </a:lnTo>
                  <a:lnTo>
                    <a:pt x="625" y="231"/>
                  </a:lnTo>
                  <a:lnTo>
                    <a:pt x="611" y="197"/>
                  </a:lnTo>
                  <a:lnTo>
                    <a:pt x="597" y="166"/>
                  </a:lnTo>
                  <a:lnTo>
                    <a:pt x="583" y="138"/>
                  </a:lnTo>
                  <a:lnTo>
                    <a:pt x="567" y="112"/>
                  </a:lnTo>
                  <a:lnTo>
                    <a:pt x="553" y="93"/>
                  </a:lnTo>
                  <a:lnTo>
                    <a:pt x="538" y="73"/>
                  </a:lnTo>
                  <a:lnTo>
                    <a:pt x="522" y="57"/>
                  </a:lnTo>
                  <a:lnTo>
                    <a:pt x="507" y="45"/>
                  </a:lnTo>
                  <a:lnTo>
                    <a:pt x="491" y="33"/>
                  </a:lnTo>
                  <a:lnTo>
                    <a:pt x="475" y="25"/>
                  </a:lnTo>
                  <a:lnTo>
                    <a:pt x="460" y="18"/>
                  </a:lnTo>
                  <a:lnTo>
                    <a:pt x="444" y="12"/>
                  </a:lnTo>
                  <a:lnTo>
                    <a:pt x="429" y="8"/>
                  </a:lnTo>
                  <a:lnTo>
                    <a:pt x="413" y="4"/>
                  </a:lnTo>
                  <a:lnTo>
                    <a:pt x="392" y="0"/>
                  </a:lnTo>
                  <a:lnTo>
                    <a:pt x="372" y="0"/>
                  </a:lnTo>
                  <a:lnTo>
                    <a:pt x="352" y="0"/>
                  </a:lnTo>
                  <a:lnTo>
                    <a:pt x="331" y="4"/>
                  </a:lnTo>
                  <a:lnTo>
                    <a:pt x="311" y="8"/>
                  </a:lnTo>
                  <a:lnTo>
                    <a:pt x="291" y="14"/>
                  </a:lnTo>
                  <a:lnTo>
                    <a:pt x="271" y="23"/>
                  </a:lnTo>
                  <a:lnTo>
                    <a:pt x="253" y="33"/>
                  </a:lnTo>
                  <a:lnTo>
                    <a:pt x="234" y="45"/>
                  </a:lnTo>
                  <a:lnTo>
                    <a:pt x="215" y="59"/>
                  </a:lnTo>
                  <a:lnTo>
                    <a:pt x="198" y="73"/>
                  </a:lnTo>
                  <a:lnTo>
                    <a:pt x="180" y="91"/>
                  </a:lnTo>
                  <a:lnTo>
                    <a:pt x="164" y="110"/>
                  </a:lnTo>
                  <a:lnTo>
                    <a:pt x="148" y="130"/>
                  </a:lnTo>
                  <a:lnTo>
                    <a:pt x="132" y="152"/>
                  </a:lnTo>
                  <a:lnTo>
                    <a:pt x="117" y="176"/>
                  </a:lnTo>
                  <a:lnTo>
                    <a:pt x="95" y="217"/>
                  </a:lnTo>
                  <a:lnTo>
                    <a:pt x="72" y="268"/>
                  </a:lnTo>
                  <a:lnTo>
                    <a:pt x="51" y="330"/>
                  </a:lnTo>
                  <a:lnTo>
                    <a:pt x="33" y="399"/>
                  </a:lnTo>
                  <a:lnTo>
                    <a:pt x="17" y="480"/>
                  </a:lnTo>
                  <a:lnTo>
                    <a:pt x="5" y="571"/>
                  </a:lnTo>
                  <a:lnTo>
                    <a:pt x="0" y="675"/>
                  </a:lnTo>
                  <a:lnTo>
                    <a:pt x="0" y="790"/>
                  </a:lnTo>
                  <a:lnTo>
                    <a:pt x="10" y="908"/>
                  </a:lnTo>
                  <a:lnTo>
                    <a:pt x="32" y="1031"/>
                  </a:lnTo>
                  <a:lnTo>
                    <a:pt x="64" y="1157"/>
                  </a:lnTo>
                  <a:lnTo>
                    <a:pt x="103" y="1281"/>
                  </a:lnTo>
                  <a:lnTo>
                    <a:pt x="149" y="1408"/>
                  </a:lnTo>
                  <a:lnTo>
                    <a:pt x="201" y="1530"/>
                  </a:lnTo>
                  <a:lnTo>
                    <a:pt x="256" y="1649"/>
                  </a:lnTo>
                  <a:lnTo>
                    <a:pt x="313" y="1761"/>
                  </a:lnTo>
                  <a:lnTo>
                    <a:pt x="369" y="1868"/>
                  </a:lnTo>
                  <a:lnTo>
                    <a:pt x="424" y="1967"/>
                  </a:lnTo>
                  <a:lnTo>
                    <a:pt x="477" y="2056"/>
                  </a:lnTo>
                  <a:lnTo>
                    <a:pt x="523" y="2133"/>
                  </a:lnTo>
                  <a:lnTo>
                    <a:pt x="564" y="2196"/>
                  </a:lnTo>
                  <a:lnTo>
                    <a:pt x="597" y="2245"/>
                  </a:lnTo>
                  <a:lnTo>
                    <a:pt x="619" y="2279"/>
                  </a:lnTo>
                  <a:lnTo>
                    <a:pt x="630" y="2295"/>
                  </a:lnTo>
                  <a:lnTo>
                    <a:pt x="664" y="2342"/>
                  </a:lnTo>
                  <a:lnTo>
                    <a:pt x="695" y="2291"/>
                  </a:lnTo>
                  <a:lnTo>
                    <a:pt x="712" y="2263"/>
                  </a:lnTo>
                  <a:lnTo>
                    <a:pt x="738" y="2218"/>
                  </a:lnTo>
                  <a:lnTo>
                    <a:pt x="773" y="2158"/>
                  </a:lnTo>
                  <a:lnTo>
                    <a:pt x="814" y="2083"/>
                  </a:lnTo>
                  <a:lnTo>
                    <a:pt x="860" y="1998"/>
                  </a:lnTo>
                  <a:lnTo>
                    <a:pt x="911" y="1904"/>
                  </a:lnTo>
                  <a:lnTo>
                    <a:pt x="963" y="1801"/>
                  </a:lnTo>
                  <a:lnTo>
                    <a:pt x="1017" y="1690"/>
                  </a:lnTo>
                  <a:lnTo>
                    <a:pt x="1070" y="1576"/>
                  </a:lnTo>
                  <a:lnTo>
                    <a:pt x="1121" y="1457"/>
                  </a:lnTo>
                  <a:lnTo>
                    <a:pt x="1168" y="1339"/>
                  </a:lnTo>
                  <a:lnTo>
                    <a:pt x="1211" y="1220"/>
                  </a:lnTo>
                  <a:lnTo>
                    <a:pt x="1247" y="1106"/>
                  </a:lnTo>
                  <a:lnTo>
                    <a:pt x="1275" y="993"/>
                  </a:lnTo>
                  <a:lnTo>
                    <a:pt x="1294" y="887"/>
                  </a:lnTo>
                  <a:lnTo>
                    <a:pt x="1301" y="788"/>
                  </a:lnTo>
                  <a:lnTo>
                    <a:pt x="1300" y="671"/>
                  </a:lnTo>
                  <a:lnTo>
                    <a:pt x="1294" y="567"/>
                  </a:lnTo>
                  <a:lnTo>
                    <a:pt x="1281" y="474"/>
                  </a:lnTo>
                  <a:lnTo>
                    <a:pt x="1265" y="393"/>
                  </a:lnTo>
                  <a:lnTo>
                    <a:pt x="1245" y="322"/>
                  </a:lnTo>
                  <a:lnTo>
                    <a:pt x="1224" y="262"/>
                  </a:lnTo>
                  <a:lnTo>
                    <a:pt x="1201" y="211"/>
                  </a:lnTo>
                  <a:lnTo>
                    <a:pt x="1178" y="170"/>
                  </a:lnTo>
                  <a:close/>
                </a:path>
              </a:pathLst>
            </a:custGeom>
            <a:solidFill>
              <a:srgbClr val="FF6654"/>
            </a:solidFill>
            <a:ln w="9525">
              <a:noFill/>
              <a:round/>
              <a:headEnd/>
              <a:tailEnd/>
            </a:ln>
          </p:spPr>
          <p:txBody>
            <a:bodyPr/>
            <a:lstStyle/>
            <a:p>
              <a:endParaRPr lang="ja-JP" altLang="en-US"/>
            </a:p>
          </p:txBody>
        </p:sp>
        <p:sp>
          <p:nvSpPr>
            <p:cNvPr id="3083" name="Freeform 11"/>
            <p:cNvSpPr>
              <a:spLocks/>
            </p:cNvSpPr>
            <p:nvPr/>
          </p:nvSpPr>
          <p:spPr bwMode="auto">
            <a:xfrm>
              <a:off x="3675584" y="1665313"/>
              <a:ext cx="1985963" cy="1774825"/>
            </a:xfrm>
            <a:custGeom>
              <a:avLst/>
              <a:gdLst>
                <a:gd name="T0" fmla="*/ 2147483647 w 1251"/>
                <a:gd name="T1" fmla="*/ 85532595 h 2238"/>
                <a:gd name="T2" fmla="*/ 2147483647 w 1251"/>
                <a:gd name="T3" fmla="*/ 61004651 h 2238"/>
                <a:gd name="T4" fmla="*/ 2147483647 w 1251"/>
                <a:gd name="T5" fmla="*/ 40879655 h 2238"/>
                <a:gd name="T6" fmla="*/ 2147483647 w 1251"/>
                <a:gd name="T7" fmla="*/ 25156831 h 2238"/>
                <a:gd name="T8" fmla="*/ 2147483647 w 1251"/>
                <a:gd name="T9" fmla="*/ 12578416 h 2238"/>
                <a:gd name="T10" fmla="*/ 2147483647 w 1251"/>
                <a:gd name="T11" fmla="*/ 3773287 h 2238"/>
                <a:gd name="T12" fmla="*/ 2147483647 w 1251"/>
                <a:gd name="T13" fmla="*/ 0 h 2238"/>
                <a:gd name="T14" fmla="*/ 2147483647 w 1251"/>
                <a:gd name="T15" fmla="*/ 1257762 h 2238"/>
                <a:gd name="T16" fmla="*/ 2139613947 w 1251"/>
                <a:gd name="T17" fmla="*/ 5031049 h 2238"/>
                <a:gd name="T18" fmla="*/ 2056448009 w 1251"/>
                <a:gd name="T19" fmla="*/ 12578416 h 2238"/>
                <a:gd name="T20" fmla="*/ 1973283658 w 1251"/>
                <a:gd name="T21" fmla="*/ 23899069 h 2238"/>
                <a:gd name="T22" fmla="*/ 1897678981 w 1251"/>
                <a:gd name="T23" fmla="*/ 42137417 h 2238"/>
                <a:gd name="T24" fmla="*/ 1819553354 w 1251"/>
                <a:gd name="T25" fmla="*/ 68551223 h 2238"/>
                <a:gd name="T26" fmla="*/ 1743948677 w 1251"/>
                <a:gd name="T27" fmla="*/ 103142055 h 2238"/>
                <a:gd name="T28" fmla="*/ 1670864950 w 1251"/>
                <a:gd name="T29" fmla="*/ 149052770 h 2238"/>
                <a:gd name="T30" fmla="*/ 1607859862 w 1251"/>
                <a:gd name="T31" fmla="*/ 206283317 h 2238"/>
                <a:gd name="T32" fmla="*/ 1547376120 w 1251"/>
                <a:gd name="T33" fmla="*/ 206283317 h 2238"/>
                <a:gd name="T34" fmla="*/ 1484373016 w 1251"/>
                <a:gd name="T35" fmla="*/ 149052770 h 2238"/>
                <a:gd name="T36" fmla="*/ 1411287701 w 1251"/>
                <a:gd name="T37" fmla="*/ 103142055 h 2238"/>
                <a:gd name="T38" fmla="*/ 1335683024 w 1251"/>
                <a:gd name="T39" fmla="*/ 68551223 h 2238"/>
                <a:gd name="T40" fmla="*/ 1257558985 w 1251"/>
                <a:gd name="T41" fmla="*/ 42137417 h 2238"/>
                <a:gd name="T42" fmla="*/ 1181954308 w 1251"/>
                <a:gd name="T43" fmla="*/ 23899069 h 2238"/>
                <a:gd name="T44" fmla="*/ 1098788370 w 1251"/>
                <a:gd name="T45" fmla="*/ 12578416 h 2238"/>
                <a:gd name="T46" fmla="*/ 1015624019 w 1251"/>
                <a:gd name="T47" fmla="*/ 5031049 h 2238"/>
                <a:gd name="T48" fmla="*/ 922377457 w 1251"/>
                <a:gd name="T49" fmla="*/ 1257762 h 2238"/>
                <a:gd name="T50" fmla="*/ 826611334 w 1251"/>
                <a:gd name="T51" fmla="*/ 0 h 2238"/>
                <a:gd name="T52" fmla="*/ 730845410 w 1251"/>
                <a:gd name="T53" fmla="*/ 5031049 h 2238"/>
                <a:gd name="T54" fmla="*/ 637600435 w 1251"/>
                <a:gd name="T55" fmla="*/ 13836181 h 2238"/>
                <a:gd name="T56" fmla="*/ 549394185 w 1251"/>
                <a:gd name="T57" fmla="*/ 26414599 h 2238"/>
                <a:gd name="T58" fmla="*/ 466229834 w 1251"/>
                <a:gd name="T59" fmla="*/ 42137417 h 2238"/>
                <a:gd name="T60" fmla="*/ 385584746 w 1251"/>
                <a:gd name="T61" fmla="*/ 63520175 h 2238"/>
                <a:gd name="T62" fmla="*/ 309980069 w 1251"/>
                <a:gd name="T63" fmla="*/ 88048119 h 2238"/>
                <a:gd name="T64" fmla="*/ 224294768 w 1251"/>
                <a:gd name="T65" fmla="*/ 127040350 h 2238"/>
                <a:gd name="T66" fmla="*/ 120967533 w 1251"/>
                <a:gd name="T67" fmla="*/ 192447143 h 2238"/>
                <a:gd name="T68" fmla="*/ 42843456 w 1251"/>
                <a:gd name="T69" fmla="*/ 281753048 h 2238"/>
                <a:gd name="T70" fmla="*/ 0 w 1251"/>
                <a:gd name="T71" fmla="*/ 397473491 h 2238"/>
                <a:gd name="T72" fmla="*/ 25201565 w 1251"/>
                <a:gd name="T73" fmla="*/ 538978946 h 2238"/>
                <a:gd name="T74" fmla="*/ 156249715 w 1251"/>
                <a:gd name="T75" fmla="*/ 690547190 h 2238"/>
                <a:gd name="T76" fmla="*/ 370463810 w 1251"/>
                <a:gd name="T77" fmla="*/ 844631156 h 2238"/>
                <a:gd name="T78" fmla="*/ 635079485 w 1251"/>
                <a:gd name="T79" fmla="*/ 993683084 h 2238"/>
                <a:gd name="T80" fmla="*/ 917337145 w 1251"/>
                <a:gd name="T81" fmla="*/ 1128899630 h 2238"/>
                <a:gd name="T82" fmla="*/ 1184473670 w 1251"/>
                <a:gd name="T83" fmla="*/ 1244619279 h 2238"/>
                <a:gd name="T84" fmla="*/ 1401207078 w 1251"/>
                <a:gd name="T85" fmla="*/ 1331409611 h 2238"/>
                <a:gd name="T86" fmla="*/ 1537295496 w 1251"/>
                <a:gd name="T87" fmla="*/ 1382351349 h 2238"/>
                <a:gd name="T88" fmla="*/ 1607859862 w 1251"/>
                <a:gd name="T89" fmla="*/ 1407508174 h 2238"/>
                <a:gd name="T90" fmla="*/ 1670864950 w 1251"/>
                <a:gd name="T91" fmla="*/ 1379835825 h 2238"/>
                <a:gd name="T92" fmla="*/ 1804432419 w 1251"/>
                <a:gd name="T93" fmla="*/ 1322605278 h 2238"/>
                <a:gd name="T94" fmla="*/ 2016125514 w 1251"/>
                <a:gd name="T95" fmla="*/ 1228267581 h 2238"/>
                <a:gd name="T96" fmla="*/ 2147483647 w 1251"/>
                <a:gd name="T97" fmla="*/ 1104371686 h 2238"/>
                <a:gd name="T98" fmla="*/ 2147483647 w 1251"/>
                <a:gd name="T99" fmla="*/ 962866330 h 2238"/>
                <a:gd name="T100" fmla="*/ 2147483647 w 1251"/>
                <a:gd name="T101" fmla="*/ 813814205 h 2238"/>
                <a:gd name="T102" fmla="*/ 2147483647 w 1251"/>
                <a:gd name="T103" fmla="*/ 664761484 h 2238"/>
                <a:gd name="T104" fmla="*/ 2147483647 w 1251"/>
                <a:gd name="T105" fmla="*/ 527029414 h 2238"/>
                <a:gd name="T106" fmla="*/ 2147483647 w 1251"/>
                <a:gd name="T107" fmla="*/ 396215729 h 2238"/>
                <a:gd name="T108" fmla="*/ 2147483647 w 1251"/>
                <a:gd name="T109" fmla="*/ 279866406 h 2238"/>
                <a:gd name="T110" fmla="*/ 2147483647 w 1251"/>
                <a:gd name="T111" fmla="*/ 188673857 h 2238"/>
                <a:gd name="T112" fmla="*/ 2147483647 w 1251"/>
                <a:gd name="T113" fmla="*/ 124524826 h 22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51"/>
                <a:gd name="T172" fmla="*/ 0 h 2238"/>
                <a:gd name="T173" fmla="*/ 1251 w 1251"/>
                <a:gd name="T174" fmla="*/ 2238 h 223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51" h="2238">
                  <a:moveTo>
                    <a:pt x="1136" y="158"/>
                  </a:moveTo>
                  <a:lnTo>
                    <a:pt x="1123" y="136"/>
                  </a:lnTo>
                  <a:lnTo>
                    <a:pt x="1109" y="117"/>
                  </a:lnTo>
                  <a:lnTo>
                    <a:pt x="1094" y="97"/>
                  </a:lnTo>
                  <a:lnTo>
                    <a:pt x="1078" y="81"/>
                  </a:lnTo>
                  <a:lnTo>
                    <a:pt x="1063" y="65"/>
                  </a:lnTo>
                  <a:lnTo>
                    <a:pt x="1046" y="52"/>
                  </a:lnTo>
                  <a:lnTo>
                    <a:pt x="1030" y="40"/>
                  </a:lnTo>
                  <a:lnTo>
                    <a:pt x="1013" y="28"/>
                  </a:lnTo>
                  <a:lnTo>
                    <a:pt x="996" y="20"/>
                  </a:lnTo>
                  <a:lnTo>
                    <a:pt x="978" y="12"/>
                  </a:lnTo>
                  <a:lnTo>
                    <a:pt x="960" y="6"/>
                  </a:lnTo>
                  <a:lnTo>
                    <a:pt x="942" y="2"/>
                  </a:lnTo>
                  <a:lnTo>
                    <a:pt x="923" y="0"/>
                  </a:lnTo>
                  <a:lnTo>
                    <a:pt x="904" y="0"/>
                  </a:lnTo>
                  <a:lnTo>
                    <a:pt x="886" y="2"/>
                  </a:lnTo>
                  <a:lnTo>
                    <a:pt x="866" y="4"/>
                  </a:lnTo>
                  <a:lnTo>
                    <a:pt x="849" y="8"/>
                  </a:lnTo>
                  <a:lnTo>
                    <a:pt x="833" y="12"/>
                  </a:lnTo>
                  <a:lnTo>
                    <a:pt x="816" y="20"/>
                  </a:lnTo>
                  <a:lnTo>
                    <a:pt x="800" y="28"/>
                  </a:lnTo>
                  <a:lnTo>
                    <a:pt x="783" y="38"/>
                  </a:lnTo>
                  <a:lnTo>
                    <a:pt x="768" y="52"/>
                  </a:lnTo>
                  <a:lnTo>
                    <a:pt x="753" y="67"/>
                  </a:lnTo>
                  <a:lnTo>
                    <a:pt x="736" y="85"/>
                  </a:lnTo>
                  <a:lnTo>
                    <a:pt x="722" y="109"/>
                  </a:lnTo>
                  <a:lnTo>
                    <a:pt x="706" y="134"/>
                  </a:lnTo>
                  <a:lnTo>
                    <a:pt x="692" y="164"/>
                  </a:lnTo>
                  <a:lnTo>
                    <a:pt x="678" y="198"/>
                  </a:lnTo>
                  <a:lnTo>
                    <a:pt x="663" y="237"/>
                  </a:lnTo>
                  <a:lnTo>
                    <a:pt x="650" y="279"/>
                  </a:lnTo>
                  <a:lnTo>
                    <a:pt x="638" y="328"/>
                  </a:lnTo>
                  <a:lnTo>
                    <a:pt x="626" y="381"/>
                  </a:lnTo>
                  <a:lnTo>
                    <a:pt x="614" y="328"/>
                  </a:lnTo>
                  <a:lnTo>
                    <a:pt x="602" y="279"/>
                  </a:lnTo>
                  <a:lnTo>
                    <a:pt x="589" y="237"/>
                  </a:lnTo>
                  <a:lnTo>
                    <a:pt x="574" y="198"/>
                  </a:lnTo>
                  <a:lnTo>
                    <a:pt x="560" y="164"/>
                  </a:lnTo>
                  <a:lnTo>
                    <a:pt x="546" y="134"/>
                  </a:lnTo>
                  <a:lnTo>
                    <a:pt x="530" y="109"/>
                  </a:lnTo>
                  <a:lnTo>
                    <a:pt x="516" y="85"/>
                  </a:lnTo>
                  <a:lnTo>
                    <a:pt x="499" y="67"/>
                  </a:lnTo>
                  <a:lnTo>
                    <a:pt x="484" y="52"/>
                  </a:lnTo>
                  <a:lnTo>
                    <a:pt x="469" y="38"/>
                  </a:lnTo>
                  <a:lnTo>
                    <a:pt x="452" y="28"/>
                  </a:lnTo>
                  <a:lnTo>
                    <a:pt x="436" y="20"/>
                  </a:lnTo>
                  <a:lnTo>
                    <a:pt x="419" y="12"/>
                  </a:lnTo>
                  <a:lnTo>
                    <a:pt x="403" y="8"/>
                  </a:lnTo>
                  <a:lnTo>
                    <a:pt x="386" y="4"/>
                  </a:lnTo>
                  <a:lnTo>
                    <a:pt x="366" y="2"/>
                  </a:lnTo>
                  <a:lnTo>
                    <a:pt x="348" y="0"/>
                  </a:lnTo>
                  <a:lnTo>
                    <a:pt x="328" y="0"/>
                  </a:lnTo>
                  <a:lnTo>
                    <a:pt x="309" y="4"/>
                  </a:lnTo>
                  <a:lnTo>
                    <a:pt x="290" y="8"/>
                  </a:lnTo>
                  <a:lnTo>
                    <a:pt x="272" y="14"/>
                  </a:lnTo>
                  <a:lnTo>
                    <a:pt x="253" y="22"/>
                  </a:lnTo>
                  <a:lnTo>
                    <a:pt x="235" y="30"/>
                  </a:lnTo>
                  <a:lnTo>
                    <a:pt x="218" y="42"/>
                  </a:lnTo>
                  <a:lnTo>
                    <a:pt x="201" y="54"/>
                  </a:lnTo>
                  <a:lnTo>
                    <a:pt x="185" y="67"/>
                  </a:lnTo>
                  <a:lnTo>
                    <a:pt x="168" y="83"/>
                  </a:lnTo>
                  <a:lnTo>
                    <a:pt x="153" y="101"/>
                  </a:lnTo>
                  <a:lnTo>
                    <a:pt x="139" y="121"/>
                  </a:lnTo>
                  <a:lnTo>
                    <a:pt x="123" y="140"/>
                  </a:lnTo>
                  <a:lnTo>
                    <a:pt x="110" y="162"/>
                  </a:lnTo>
                  <a:lnTo>
                    <a:pt x="89" y="202"/>
                  </a:lnTo>
                  <a:lnTo>
                    <a:pt x="68" y="249"/>
                  </a:lnTo>
                  <a:lnTo>
                    <a:pt x="48" y="306"/>
                  </a:lnTo>
                  <a:lnTo>
                    <a:pt x="31" y="371"/>
                  </a:lnTo>
                  <a:lnTo>
                    <a:pt x="17" y="448"/>
                  </a:lnTo>
                  <a:lnTo>
                    <a:pt x="6" y="535"/>
                  </a:lnTo>
                  <a:lnTo>
                    <a:pt x="0" y="632"/>
                  </a:lnTo>
                  <a:lnTo>
                    <a:pt x="0" y="741"/>
                  </a:lnTo>
                  <a:lnTo>
                    <a:pt x="10" y="857"/>
                  </a:lnTo>
                  <a:lnTo>
                    <a:pt x="31" y="976"/>
                  </a:lnTo>
                  <a:lnTo>
                    <a:pt x="62" y="1098"/>
                  </a:lnTo>
                  <a:lnTo>
                    <a:pt x="101" y="1221"/>
                  </a:lnTo>
                  <a:lnTo>
                    <a:pt x="147" y="1343"/>
                  </a:lnTo>
                  <a:lnTo>
                    <a:pt x="198" y="1464"/>
                  </a:lnTo>
                  <a:lnTo>
                    <a:pt x="252" y="1580"/>
                  </a:lnTo>
                  <a:lnTo>
                    <a:pt x="308" y="1691"/>
                  </a:lnTo>
                  <a:lnTo>
                    <a:pt x="364" y="1795"/>
                  </a:lnTo>
                  <a:lnTo>
                    <a:pt x="418" y="1892"/>
                  </a:lnTo>
                  <a:lnTo>
                    <a:pt x="470" y="1979"/>
                  </a:lnTo>
                  <a:lnTo>
                    <a:pt x="516" y="2054"/>
                  </a:lnTo>
                  <a:lnTo>
                    <a:pt x="556" y="2117"/>
                  </a:lnTo>
                  <a:lnTo>
                    <a:pt x="588" y="2165"/>
                  </a:lnTo>
                  <a:lnTo>
                    <a:pt x="610" y="2198"/>
                  </a:lnTo>
                  <a:lnTo>
                    <a:pt x="621" y="2214"/>
                  </a:lnTo>
                  <a:lnTo>
                    <a:pt x="638" y="2238"/>
                  </a:lnTo>
                  <a:lnTo>
                    <a:pt x="654" y="2212"/>
                  </a:lnTo>
                  <a:lnTo>
                    <a:pt x="663" y="2194"/>
                  </a:lnTo>
                  <a:lnTo>
                    <a:pt x="685" y="2157"/>
                  </a:lnTo>
                  <a:lnTo>
                    <a:pt x="716" y="2103"/>
                  </a:lnTo>
                  <a:lnTo>
                    <a:pt x="755" y="2034"/>
                  </a:lnTo>
                  <a:lnTo>
                    <a:pt x="800" y="1953"/>
                  </a:lnTo>
                  <a:lnTo>
                    <a:pt x="850" y="1859"/>
                  </a:lnTo>
                  <a:lnTo>
                    <a:pt x="903" y="1756"/>
                  </a:lnTo>
                  <a:lnTo>
                    <a:pt x="957" y="1647"/>
                  </a:lnTo>
                  <a:lnTo>
                    <a:pt x="1011" y="1531"/>
                  </a:lnTo>
                  <a:lnTo>
                    <a:pt x="1064" y="1412"/>
                  </a:lnTo>
                  <a:lnTo>
                    <a:pt x="1112" y="1294"/>
                  </a:lnTo>
                  <a:lnTo>
                    <a:pt x="1156" y="1173"/>
                  </a:lnTo>
                  <a:lnTo>
                    <a:pt x="1194" y="1057"/>
                  </a:lnTo>
                  <a:lnTo>
                    <a:pt x="1223" y="944"/>
                  </a:lnTo>
                  <a:lnTo>
                    <a:pt x="1243" y="838"/>
                  </a:lnTo>
                  <a:lnTo>
                    <a:pt x="1251" y="741"/>
                  </a:lnTo>
                  <a:lnTo>
                    <a:pt x="1250" y="630"/>
                  </a:lnTo>
                  <a:lnTo>
                    <a:pt x="1243" y="531"/>
                  </a:lnTo>
                  <a:lnTo>
                    <a:pt x="1232" y="445"/>
                  </a:lnTo>
                  <a:lnTo>
                    <a:pt x="1217" y="368"/>
                  </a:lnTo>
                  <a:lnTo>
                    <a:pt x="1199" y="300"/>
                  </a:lnTo>
                  <a:lnTo>
                    <a:pt x="1179" y="245"/>
                  </a:lnTo>
                  <a:lnTo>
                    <a:pt x="1157" y="198"/>
                  </a:lnTo>
                  <a:lnTo>
                    <a:pt x="1136" y="158"/>
                  </a:lnTo>
                  <a:close/>
                </a:path>
              </a:pathLst>
            </a:custGeom>
            <a:solidFill>
              <a:srgbClr val="000000"/>
            </a:solidFill>
            <a:ln w="9525">
              <a:noFill/>
              <a:round/>
              <a:headEnd/>
              <a:tailEnd/>
            </a:ln>
          </p:spPr>
          <p:txBody>
            <a:bodyPr/>
            <a:lstStyle/>
            <a:p>
              <a:endParaRPr lang="ja-JP" altLang="en-US"/>
            </a:p>
          </p:txBody>
        </p:sp>
        <p:sp>
          <p:nvSpPr>
            <p:cNvPr id="3084" name="Freeform 12"/>
            <p:cNvSpPr>
              <a:spLocks/>
            </p:cNvSpPr>
            <p:nvPr/>
          </p:nvSpPr>
          <p:spPr bwMode="auto">
            <a:xfrm>
              <a:off x="3754959" y="1736750"/>
              <a:ext cx="1827213" cy="1609725"/>
            </a:xfrm>
            <a:custGeom>
              <a:avLst/>
              <a:gdLst>
                <a:gd name="T0" fmla="*/ 1421368308 w 1151"/>
                <a:gd name="T1" fmla="*/ 1256927825 h 2028"/>
                <a:gd name="T2" fmla="*/ 1255038020 w 1151"/>
                <a:gd name="T3" fmla="*/ 1190774335 h 2028"/>
                <a:gd name="T4" fmla="*/ 1035785253 w 1151"/>
                <a:gd name="T5" fmla="*/ 1100048732 h 2028"/>
                <a:gd name="T6" fmla="*/ 788809780 w 1151"/>
                <a:gd name="T7" fmla="*/ 989161884 h 2028"/>
                <a:gd name="T8" fmla="*/ 539313555 w 1151"/>
                <a:gd name="T9" fmla="*/ 865044020 h 2028"/>
                <a:gd name="T10" fmla="*/ 312499427 w 1151"/>
                <a:gd name="T11" fmla="*/ 732735253 h 2028"/>
                <a:gd name="T12" fmla="*/ 131048155 w 1151"/>
                <a:gd name="T13" fmla="*/ 598537561 h 2028"/>
                <a:gd name="T14" fmla="*/ 20161253 w 1151"/>
                <a:gd name="T15" fmla="*/ 469379385 h 2028"/>
                <a:gd name="T16" fmla="*/ 0 w 1151"/>
                <a:gd name="T17" fmla="*/ 357231963 h 2028"/>
                <a:gd name="T18" fmla="*/ 22682203 w 1151"/>
                <a:gd name="T19" fmla="*/ 265246679 h 2028"/>
                <a:gd name="T20" fmla="*/ 85685324 w 1151"/>
                <a:gd name="T21" fmla="*/ 185231886 h 2028"/>
                <a:gd name="T22" fmla="*/ 178931910 w 1151"/>
                <a:gd name="T23" fmla="*/ 117187684 h 2028"/>
                <a:gd name="T24" fmla="*/ 269657571 w 1151"/>
                <a:gd name="T25" fmla="*/ 74974457 h 2028"/>
                <a:gd name="T26" fmla="*/ 332660674 w 1151"/>
                <a:gd name="T27" fmla="*/ 53553531 h 2028"/>
                <a:gd name="T28" fmla="*/ 398184727 w 1151"/>
                <a:gd name="T29" fmla="*/ 35912429 h 2028"/>
                <a:gd name="T30" fmla="*/ 471270140 w 1151"/>
                <a:gd name="T31" fmla="*/ 21421726 h 2028"/>
                <a:gd name="T32" fmla="*/ 544353866 w 1151"/>
                <a:gd name="T33" fmla="*/ 11341100 h 2028"/>
                <a:gd name="T34" fmla="*/ 624998854 w 1151"/>
                <a:gd name="T35" fmla="*/ 3780632 h 2028"/>
                <a:gd name="T36" fmla="*/ 705643842 w 1151"/>
                <a:gd name="T37" fmla="*/ 0 h 2028"/>
                <a:gd name="T38" fmla="*/ 791329142 w 1151"/>
                <a:gd name="T39" fmla="*/ 1260475 h 2028"/>
                <a:gd name="T40" fmla="*/ 869454966 w 1151"/>
                <a:gd name="T41" fmla="*/ 5040313 h 2028"/>
                <a:gd name="T42" fmla="*/ 945059642 w 1151"/>
                <a:gd name="T43" fmla="*/ 11341100 h 2028"/>
                <a:gd name="T44" fmla="*/ 1018143369 w 1151"/>
                <a:gd name="T45" fmla="*/ 22681407 h 2028"/>
                <a:gd name="T46" fmla="*/ 1093748045 w 1151"/>
                <a:gd name="T47" fmla="*/ 42212421 h 2028"/>
                <a:gd name="T48" fmla="*/ 1166833359 w 1151"/>
                <a:gd name="T49" fmla="*/ 71194620 h 2028"/>
                <a:gd name="T50" fmla="*/ 1234876773 w 1151"/>
                <a:gd name="T51" fmla="*/ 113407054 h 2028"/>
                <a:gd name="T52" fmla="*/ 1302921776 w 1151"/>
                <a:gd name="T53" fmla="*/ 168220240 h 2028"/>
                <a:gd name="T54" fmla="*/ 1363405517 w 1151"/>
                <a:gd name="T55" fmla="*/ 240045123 h 2028"/>
                <a:gd name="T56" fmla="*/ 1451610178 w 1151"/>
                <a:gd name="T57" fmla="*/ 385583913 h 2028"/>
                <a:gd name="T58" fmla="*/ 1539816428 w 1151"/>
                <a:gd name="T59" fmla="*/ 240045123 h 2028"/>
                <a:gd name="T60" fmla="*/ 1600300168 w 1151"/>
                <a:gd name="T61" fmla="*/ 168220240 h 2028"/>
                <a:gd name="T62" fmla="*/ 1668343980 w 1151"/>
                <a:gd name="T63" fmla="*/ 113407054 h 2028"/>
                <a:gd name="T64" fmla="*/ 1736388982 w 1151"/>
                <a:gd name="T65" fmla="*/ 71194620 h 2028"/>
                <a:gd name="T66" fmla="*/ 1809472709 w 1151"/>
                <a:gd name="T67" fmla="*/ 42212421 h 2028"/>
                <a:gd name="T68" fmla="*/ 1885077385 w 1151"/>
                <a:gd name="T69" fmla="*/ 22681407 h 2028"/>
                <a:gd name="T70" fmla="*/ 1955641749 w 1151"/>
                <a:gd name="T71" fmla="*/ 11341100 h 2028"/>
                <a:gd name="T72" fmla="*/ 2031246425 w 1151"/>
                <a:gd name="T73" fmla="*/ 5040313 h 2028"/>
                <a:gd name="T74" fmla="*/ 2109372051 w 1151"/>
                <a:gd name="T75" fmla="*/ 1260475 h 2028"/>
                <a:gd name="T76" fmla="*/ 2147483647 w 1151"/>
                <a:gd name="T77" fmla="*/ 0 h 2028"/>
                <a:gd name="T78" fmla="*/ 2147483647 w 1151"/>
                <a:gd name="T79" fmla="*/ 3780632 h 2028"/>
                <a:gd name="T80" fmla="*/ 2147483647 w 1151"/>
                <a:gd name="T81" fmla="*/ 10080626 h 2028"/>
                <a:gd name="T82" fmla="*/ 2147483647 w 1151"/>
                <a:gd name="T83" fmla="*/ 20161251 h 2028"/>
                <a:gd name="T84" fmla="*/ 2147483647 w 1151"/>
                <a:gd name="T85" fmla="*/ 34651954 h 2028"/>
                <a:gd name="T86" fmla="*/ 2147483647 w 1151"/>
                <a:gd name="T87" fmla="*/ 51033363 h 2028"/>
                <a:gd name="T88" fmla="*/ 2147483647 w 1151"/>
                <a:gd name="T89" fmla="*/ 72454301 h 2028"/>
                <a:gd name="T90" fmla="*/ 2147483647 w 1151"/>
                <a:gd name="T91" fmla="*/ 113407054 h 2028"/>
                <a:gd name="T92" fmla="*/ 2147483647 w 1151"/>
                <a:gd name="T93" fmla="*/ 181451256 h 2028"/>
                <a:gd name="T94" fmla="*/ 2147483647 w 1151"/>
                <a:gd name="T95" fmla="*/ 263986204 h 2028"/>
                <a:gd name="T96" fmla="*/ 2147483647 w 1151"/>
                <a:gd name="T97" fmla="*/ 355972282 h 2028"/>
                <a:gd name="T98" fmla="*/ 2147483647 w 1151"/>
                <a:gd name="T99" fmla="*/ 458038288 h 2028"/>
                <a:gd name="T100" fmla="*/ 2147483647 w 1151"/>
                <a:gd name="T101" fmla="*/ 574595685 h 2028"/>
                <a:gd name="T102" fmla="*/ 2147483647 w 1151"/>
                <a:gd name="T103" fmla="*/ 704384098 h 2028"/>
                <a:gd name="T104" fmla="*/ 2147483647 w 1151"/>
                <a:gd name="T105" fmla="*/ 837322308 h 2028"/>
                <a:gd name="T106" fmla="*/ 2144654233 w 1151"/>
                <a:gd name="T107" fmla="*/ 967109927 h 2028"/>
                <a:gd name="T108" fmla="*/ 1902719270 w 1151"/>
                <a:gd name="T109" fmla="*/ 1083667323 h 2028"/>
                <a:gd name="T110" fmla="*/ 1693545539 w 1151"/>
                <a:gd name="T111" fmla="*/ 1183213868 h 2028"/>
                <a:gd name="T112" fmla="*/ 1529735804 w 1151"/>
                <a:gd name="T113" fmla="*/ 1254407670 h 20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51"/>
                <a:gd name="T172" fmla="*/ 0 h 2028"/>
                <a:gd name="T173" fmla="*/ 1151 w 1151"/>
                <a:gd name="T174" fmla="*/ 2028 h 20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51" h="2028">
                  <a:moveTo>
                    <a:pt x="586" y="2028"/>
                  </a:moveTo>
                  <a:lnTo>
                    <a:pt x="564" y="1995"/>
                  </a:lnTo>
                  <a:lnTo>
                    <a:pt x="534" y="1949"/>
                  </a:lnTo>
                  <a:lnTo>
                    <a:pt x="498" y="1890"/>
                  </a:lnTo>
                  <a:lnTo>
                    <a:pt x="456" y="1823"/>
                  </a:lnTo>
                  <a:lnTo>
                    <a:pt x="411" y="1746"/>
                  </a:lnTo>
                  <a:lnTo>
                    <a:pt x="363" y="1661"/>
                  </a:lnTo>
                  <a:lnTo>
                    <a:pt x="313" y="1570"/>
                  </a:lnTo>
                  <a:lnTo>
                    <a:pt x="264" y="1473"/>
                  </a:lnTo>
                  <a:lnTo>
                    <a:pt x="214" y="1373"/>
                  </a:lnTo>
                  <a:lnTo>
                    <a:pt x="168" y="1270"/>
                  </a:lnTo>
                  <a:lnTo>
                    <a:pt x="124" y="1163"/>
                  </a:lnTo>
                  <a:lnTo>
                    <a:pt x="85" y="1057"/>
                  </a:lnTo>
                  <a:lnTo>
                    <a:pt x="52" y="950"/>
                  </a:lnTo>
                  <a:lnTo>
                    <a:pt x="26" y="845"/>
                  </a:lnTo>
                  <a:lnTo>
                    <a:pt x="8" y="745"/>
                  </a:lnTo>
                  <a:lnTo>
                    <a:pt x="1" y="646"/>
                  </a:lnTo>
                  <a:lnTo>
                    <a:pt x="0" y="567"/>
                  </a:lnTo>
                  <a:lnTo>
                    <a:pt x="3" y="492"/>
                  </a:lnTo>
                  <a:lnTo>
                    <a:pt x="9" y="421"/>
                  </a:lnTo>
                  <a:lnTo>
                    <a:pt x="19" y="356"/>
                  </a:lnTo>
                  <a:lnTo>
                    <a:pt x="34" y="294"/>
                  </a:lnTo>
                  <a:lnTo>
                    <a:pt x="50" y="237"/>
                  </a:lnTo>
                  <a:lnTo>
                    <a:pt x="71" y="186"/>
                  </a:lnTo>
                  <a:lnTo>
                    <a:pt x="95" y="138"/>
                  </a:lnTo>
                  <a:lnTo>
                    <a:pt x="107" y="119"/>
                  </a:lnTo>
                  <a:lnTo>
                    <a:pt x="119" y="101"/>
                  </a:lnTo>
                  <a:lnTo>
                    <a:pt x="132" y="85"/>
                  </a:lnTo>
                  <a:lnTo>
                    <a:pt x="145" y="71"/>
                  </a:lnTo>
                  <a:lnTo>
                    <a:pt x="158" y="57"/>
                  </a:lnTo>
                  <a:lnTo>
                    <a:pt x="172" y="45"/>
                  </a:lnTo>
                  <a:lnTo>
                    <a:pt x="187" y="34"/>
                  </a:lnTo>
                  <a:lnTo>
                    <a:pt x="202" y="26"/>
                  </a:lnTo>
                  <a:lnTo>
                    <a:pt x="216" y="18"/>
                  </a:lnTo>
                  <a:lnTo>
                    <a:pt x="232" y="12"/>
                  </a:lnTo>
                  <a:lnTo>
                    <a:pt x="248" y="6"/>
                  </a:lnTo>
                  <a:lnTo>
                    <a:pt x="264" y="2"/>
                  </a:lnTo>
                  <a:lnTo>
                    <a:pt x="280" y="0"/>
                  </a:lnTo>
                  <a:lnTo>
                    <a:pt x="297" y="0"/>
                  </a:lnTo>
                  <a:lnTo>
                    <a:pt x="314" y="2"/>
                  </a:lnTo>
                  <a:lnTo>
                    <a:pt x="331" y="4"/>
                  </a:lnTo>
                  <a:lnTo>
                    <a:pt x="345" y="8"/>
                  </a:lnTo>
                  <a:lnTo>
                    <a:pt x="360" y="12"/>
                  </a:lnTo>
                  <a:lnTo>
                    <a:pt x="375" y="18"/>
                  </a:lnTo>
                  <a:lnTo>
                    <a:pt x="389" y="26"/>
                  </a:lnTo>
                  <a:lnTo>
                    <a:pt x="404" y="36"/>
                  </a:lnTo>
                  <a:lnTo>
                    <a:pt x="419" y="49"/>
                  </a:lnTo>
                  <a:lnTo>
                    <a:pt x="434" y="67"/>
                  </a:lnTo>
                  <a:lnTo>
                    <a:pt x="448" y="87"/>
                  </a:lnTo>
                  <a:lnTo>
                    <a:pt x="463" y="113"/>
                  </a:lnTo>
                  <a:lnTo>
                    <a:pt x="477" y="144"/>
                  </a:lnTo>
                  <a:lnTo>
                    <a:pt x="490" y="180"/>
                  </a:lnTo>
                  <a:lnTo>
                    <a:pt x="503" y="219"/>
                  </a:lnTo>
                  <a:lnTo>
                    <a:pt x="517" y="267"/>
                  </a:lnTo>
                  <a:lnTo>
                    <a:pt x="529" y="322"/>
                  </a:lnTo>
                  <a:lnTo>
                    <a:pt x="541" y="381"/>
                  </a:lnTo>
                  <a:lnTo>
                    <a:pt x="552" y="450"/>
                  </a:lnTo>
                  <a:lnTo>
                    <a:pt x="576" y="612"/>
                  </a:lnTo>
                  <a:lnTo>
                    <a:pt x="600" y="450"/>
                  </a:lnTo>
                  <a:lnTo>
                    <a:pt x="611" y="381"/>
                  </a:lnTo>
                  <a:lnTo>
                    <a:pt x="623" y="322"/>
                  </a:lnTo>
                  <a:lnTo>
                    <a:pt x="635" y="267"/>
                  </a:lnTo>
                  <a:lnTo>
                    <a:pt x="648" y="219"/>
                  </a:lnTo>
                  <a:lnTo>
                    <a:pt x="662" y="180"/>
                  </a:lnTo>
                  <a:lnTo>
                    <a:pt x="675" y="144"/>
                  </a:lnTo>
                  <a:lnTo>
                    <a:pt x="689" y="113"/>
                  </a:lnTo>
                  <a:lnTo>
                    <a:pt x="704" y="87"/>
                  </a:lnTo>
                  <a:lnTo>
                    <a:pt x="718" y="67"/>
                  </a:lnTo>
                  <a:lnTo>
                    <a:pt x="732" y="49"/>
                  </a:lnTo>
                  <a:lnTo>
                    <a:pt x="748" y="36"/>
                  </a:lnTo>
                  <a:lnTo>
                    <a:pt x="762" y="26"/>
                  </a:lnTo>
                  <a:lnTo>
                    <a:pt x="776" y="18"/>
                  </a:lnTo>
                  <a:lnTo>
                    <a:pt x="792" y="12"/>
                  </a:lnTo>
                  <a:lnTo>
                    <a:pt x="806" y="8"/>
                  </a:lnTo>
                  <a:lnTo>
                    <a:pt x="820" y="4"/>
                  </a:lnTo>
                  <a:lnTo>
                    <a:pt x="837" y="2"/>
                  </a:lnTo>
                  <a:lnTo>
                    <a:pt x="853" y="0"/>
                  </a:lnTo>
                  <a:lnTo>
                    <a:pt x="870" y="0"/>
                  </a:lnTo>
                  <a:lnTo>
                    <a:pt x="885" y="2"/>
                  </a:lnTo>
                  <a:lnTo>
                    <a:pt x="902" y="6"/>
                  </a:lnTo>
                  <a:lnTo>
                    <a:pt x="917" y="10"/>
                  </a:lnTo>
                  <a:lnTo>
                    <a:pt x="932" y="16"/>
                  </a:lnTo>
                  <a:lnTo>
                    <a:pt x="947" y="24"/>
                  </a:lnTo>
                  <a:lnTo>
                    <a:pt x="961" y="32"/>
                  </a:lnTo>
                  <a:lnTo>
                    <a:pt x="975" y="43"/>
                  </a:lnTo>
                  <a:lnTo>
                    <a:pt x="990" y="55"/>
                  </a:lnTo>
                  <a:lnTo>
                    <a:pt x="1003" y="67"/>
                  </a:lnTo>
                  <a:lnTo>
                    <a:pt x="1016" y="81"/>
                  </a:lnTo>
                  <a:lnTo>
                    <a:pt x="1028" y="97"/>
                  </a:lnTo>
                  <a:lnTo>
                    <a:pt x="1040" y="115"/>
                  </a:lnTo>
                  <a:lnTo>
                    <a:pt x="1051" y="132"/>
                  </a:lnTo>
                  <a:lnTo>
                    <a:pt x="1075" y="180"/>
                  </a:lnTo>
                  <a:lnTo>
                    <a:pt x="1097" y="231"/>
                  </a:lnTo>
                  <a:lnTo>
                    <a:pt x="1115" y="288"/>
                  </a:lnTo>
                  <a:lnTo>
                    <a:pt x="1129" y="350"/>
                  </a:lnTo>
                  <a:lnTo>
                    <a:pt x="1140" y="419"/>
                  </a:lnTo>
                  <a:lnTo>
                    <a:pt x="1147" y="490"/>
                  </a:lnTo>
                  <a:lnTo>
                    <a:pt x="1151" y="565"/>
                  </a:lnTo>
                  <a:lnTo>
                    <a:pt x="1151" y="646"/>
                  </a:lnTo>
                  <a:lnTo>
                    <a:pt x="1145" y="727"/>
                  </a:lnTo>
                  <a:lnTo>
                    <a:pt x="1128" y="818"/>
                  </a:lnTo>
                  <a:lnTo>
                    <a:pt x="1104" y="912"/>
                  </a:lnTo>
                  <a:lnTo>
                    <a:pt x="1072" y="1013"/>
                  </a:lnTo>
                  <a:lnTo>
                    <a:pt x="1035" y="1118"/>
                  </a:lnTo>
                  <a:lnTo>
                    <a:pt x="993" y="1223"/>
                  </a:lnTo>
                  <a:lnTo>
                    <a:pt x="947" y="1329"/>
                  </a:lnTo>
                  <a:lnTo>
                    <a:pt x="899" y="1432"/>
                  </a:lnTo>
                  <a:lnTo>
                    <a:pt x="851" y="1535"/>
                  </a:lnTo>
                  <a:lnTo>
                    <a:pt x="803" y="1629"/>
                  </a:lnTo>
                  <a:lnTo>
                    <a:pt x="755" y="1720"/>
                  </a:lnTo>
                  <a:lnTo>
                    <a:pt x="711" y="1803"/>
                  </a:lnTo>
                  <a:lnTo>
                    <a:pt x="672" y="1878"/>
                  </a:lnTo>
                  <a:lnTo>
                    <a:pt x="637" y="1941"/>
                  </a:lnTo>
                  <a:lnTo>
                    <a:pt x="607" y="1991"/>
                  </a:lnTo>
                  <a:lnTo>
                    <a:pt x="586" y="2028"/>
                  </a:lnTo>
                  <a:close/>
                </a:path>
              </a:pathLst>
            </a:custGeom>
            <a:solidFill>
              <a:srgbClr val="FF1900"/>
            </a:solidFill>
            <a:ln w="9525">
              <a:noFill/>
              <a:round/>
              <a:headEnd/>
              <a:tailEnd/>
            </a:ln>
          </p:spPr>
          <p:txBody>
            <a:bodyPr/>
            <a:lstStyle/>
            <a:p>
              <a:endParaRPr lang="ja-JP" altLang="en-US"/>
            </a:p>
          </p:txBody>
        </p:sp>
        <p:sp>
          <p:nvSpPr>
            <p:cNvPr id="3085" name="Freeform 13"/>
            <p:cNvSpPr>
              <a:spLocks/>
            </p:cNvSpPr>
            <p:nvPr/>
          </p:nvSpPr>
          <p:spPr bwMode="auto">
            <a:xfrm>
              <a:off x="4645546" y="1736750"/>
              <a:ext cx="936625" cy="1609725"/>
            </a:xfrm>
            <a:custGeom>
              <a:avLst/>
              <a:gdLst>
                <a:gd name="T0" fmla="*/ 1207153947 w 590"/>
                <a:gd name="T1" fmla="*/ 72454301 h 2028"/>
                <a:gd name="T2" fmla="*/ 1149191171 w 590"/>
                <a:gd name="T3" fmla="*/ 53553531 h 2028"/>
                <a:gd name="T4" fmla="*/ 1088707446 w 590"/>
                <a:gd name="T5" fmla="*/ 35912429 h 2028"/>
                <a:gd name="T6" fmla="*/ 1023183411 w 590"/>
                <a:gd name="T7" fmla="*/ 23941882 h 2028"/>
                <a:gd name="T8" fmla="*/ 952619065 w 590"/>
                <a:gd name="T9" fmla="*/ 12600781 h 2028"/>
                <a:gd name="T10" fmla="*/ 879533770 w 590"/>
                <a:gd name="T11" fmla="*/ 5040313 h 2028"/>
                <a:gd name="T12" fmla="*/ 806449865 w 590"/>
                <a:gd name="T13" fmla="*/ 1260475 h 2028"/>
                <a:gd name="T14" fmla="*/ 728325847 w 590"/>
                <a:gd name="T15" fmla="*/ 0 h 2028"/>
                <a:gd name="T16" fmla="*/ 751006450 w 590"/>
                <a:gd name="T17" fmla="*/ 3780632 h 2028"/>
                <a:gd name="T18" fmla="*/ 866933788 w 590"/>
                <a:gd name="T19" fmla="*/ 16381415 h 2028"/>
                <a:gd name="T20" fmla="*/ 975299668 w 590"/>
                <a:gd name="T21" fmla="*/ 37172110 h 2028"/>
                <a:gd name="T22" fmla="*/ 1073586515 w 590"/>
                <a:gd name="T23" fmla="*/ 66154309 h 2028"/>
                <a:gd name="T24" fmla="*/ 1179433034 w 590"/>
                <a:gd name="T25" fmla="*/ 113407054 h 2028"/>
                <a:gd name="T26" fmla="*/ 1280239242 w 590"/>
                <a:gd name="T27" fmla="*/ 181451256 h 2028"/>
                <a:gd name="T28" fmla="*/ 1343243916 w 590"/>
                <a:gd name="T29" fmla="*/ 263986204 h 2028"/>
                <a:gd name="T30" fmla="*/ 1370964830 w 590"/>
                <a:gd name="T31" fmla="*/ 355972282 h 2028"/>
                <a:gd name="T32" fmla="*/ 1355843898 w 590"/>
                <a:gd name="T33" fmla="*/ 455518133 h 2028"/>
                <a:gd name="T34" fmla="*/ 1262597362 w 590"/>
                <a:gd name="T35" fmla="*/ 563884825 h 2028"/>
                <a:gd name="T36" fmla="*/ 1108868688 w 590"/>
                <a:gd name="T37" fmla="*/ 682962378 h 2028"/>
                <a:gd name="T38" fmla="*/ 904735322 w 590"/>
                <a:gd name="T39" fmla="*/ 807710479 h 2028"/>
                <a:gd name="T40" fmla="*/ 682963053 w 590"/>
                <a:gd name="T41" fmla="*/ 930568067 h 2028"/>
                <a:gd name="T42" fmla="*/ 453628136 w 590"/>
                <a:gd name="T43" fmla="*/ 1045234751 h 2028"/>
                <a:gd name="T44" fmla="*/ 241934999 w 590"/>
                <a:gd name="T45" fmla="*/ 1144781296 h 2028"/>
                <a:gd name="T46" fmla="*/ 65524060 w 590"/>
                <a:gd name="T47" fmla="*/ 1224165802 h 2028"/>
                <a:gd name="T48" fmla="*/ 17640299 w 590"/>
                <a:gd name="T49" fmla="*/ 1260708456 h 2028"/>
                <a:gd name="T50" fmla="*/ 47882168 w 590"/>
                <a:gd name="T51" fmla="*/ 1272678997 h 2028"/>
                <a:gd name="T52" fmla="*/ 115927189 w 590"/>
                <a:gd name="T53" fmla="*/ 1254407670 h 2028"/>
                <a:gd name="T54" fmla="*/ 279736533 w 590"/>
                <a:gd name="T55" fmla="*/ 1183213868 h 2028"/>
                <a:gd name="T56" fmla="*/ 488910309 w 590"/>
                <a:gd name="T57" fmla="*/ 1083667323 h 2028"/>
                <a:gd name="T58" fmla="*/ 730845209 w 590"/>
                <a:gd name="T59" fmla="*/ 967109927 h 2028"/>
                <a:gd name="T60" fmla="*/ 972780307 w 590"/>
                <a:gd name="T61" fmla="*/ 837322308 h 2028"/>
                <a:gd name="T62" fmla="*/ 1194553965 w 590"/>
                <a:gd name="T63" fmla="*/ 704384098 h 2028"/>
                <a:gd name="T64" fmla="*/ 1368445468 w 590"/>
                <a:gd name="T65" fmla="*/ 574595685 h 2028"/>
                <a:gd name="T66" fmla="*/ 1471771038 w 590"/>
                <a:gd name="T67" fmla="*/ 458038288 h 2028"/>
                <a:gd name="T68" fmla="*/ 1486891969 w 590"/>
                <a:gd name="T69" fmla="*/ 355972282 h 2028"/>
                <a:gd name="T70" fmla="*/ 1459171056 w 590"/>
                <a:gd name="T71" fmla="*/ 263986204 h 2028"/>
                <a:gd name="T72" fmla="*/ 1396166382 w 590"/>
                <a:gd name="T73" fmla="*/ 181451256 h 2028"/>
                <a:gd name="T74" fmla="*/ 1295360173 w 590"/>
                <a:gd name="T75" fmla="*/ 113407054 h 20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90"/>
                <a:gd name="T115" fmla="*/ 0 h 2028"/>
                <a:gd name="T116" fmla="*/ 590 w 590"/>
                <a:gd name="T117" fmla="*/ 2028 h 20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90" h="2028">
                  <a:moveTo>
                    <a:pt x="490" y="132"/>
                  </a:moveTo>
                  <a:lnTo>
                    <a:pt x="479" y="115"/>
                  </a:lnTo>
                  <a:lnTo>
                    <a:pt x="468" y="99"/>
                  </a:lnTo>
                  <a:lnTo>
                    <a:pt x="456" y="85"/>
                  </a:lnTo>
                  <a:lnTo>
                    <a:pt x="444" y="71"/>
                  </a:lnTo>
                  <a:lnTo>
                    <a:pt x="432" y="57"/>
                  </a:lnTo>
                  <a:lnTo>
                    <a:pt x="419" y="47"/>
                  </a:lnTo>
                  <a:lnTo>
                    <a:pt x="406" y="38"/>
                  </a:lnTo>
                  <a:lnTo>
                    <a:pt x="392" y="28"/>
                  </a:lnTo>
                  <a:lnTo>
                    <a:pt x="378" y="20"/>
                  </a:lnTo>
                  <a:lnTo>
                    <a:pt x="364" y="14"/>
                  </a:lnTo>
                  <a:lnTo>
                    <a:pt x="349" y="8"/>
                  </a:lnTo>
                  <a:lnTo>
                    <a:pt x="335" y="4"/>
                  </a:lnTo>
                  <a:lnTo>
                    <a:pt x="320" y="2"/>
                  </a:lnTo>
                  <a:lnTo>
                    <a:pt x="304" y="0"/>
                  </a:lnTo>
                  <a:lnTo>
                    <a:pt x="289" y="0"/>
                  </a:lnTo>
                  <a:lnTo>
                    <a:pt x="274" y="2"/>
                  </a:lnTo>
                  <a:lnTo>
                    <a:pt x="298" y="6"/>
                  </a:lnTo>
                  <a:lnTo>
                    <a:pt x="322" y="16"/>
                  </a:lnTo>
                  <a:lnTo>
                    <a:pt x="344" y="26"/>
                  </a:lnTo>
                  <a:lnTo>
                    <a:pt x="366" y="42"/>
                  </a:lnTo>
                  <a:lnTo>
                    <a:pt x="387" y="59"/>
                  </a:lnTo>
                  <a:lnTo>
                    <a:pt x="408" y="81"/>
                  </a:lnTo>
                  <a:lnTo>
                    <a:pt x="426" y="105"/>
                  </a:lnTo>
                  <a:lnTo>
                    <a:pt x="444" y="132"/>
                  </a:lnTo>
                  <a:lnTo>
                    <a:pt x="468" y="180"/>
                  </a:lnTo>
                  <a:lnTo>
                    <a:pt x="490" y="231"/>
                  </a:lnTo>
                  <a:lnTo>
                    <a:pt x="508" y="288"/>
                  </a:lnTo>
                  <a:lnTo>
                    <a:pt x="522" y="350"/>
                  </a:lnTo>
                  <a:lnTo>
                    <a:pt x="533" y="419"/>
                  </a:lnTo>
                  <a:lnTo>
                    <a:pt x="540" y="490"/>
                  </a:lnTo>
                  <a:lnTo>
                    <a:pt x="544" y="565"/>
                  </a:lnTo>
                  <a:lnTo>
                    <a:pt x="544" y="646"/>
                  </a:lnTo>
                  <a:lnTo>
                    <a:pt x="538" y="723"/>
                  </a:lnTo>
                  <a:lnTo>
                    <a:pt x="523" y="806"/>
                  </a:lnTo>
                  <a:lnTo>
                    <a:pt x="501" y="895"/>
                  </a:lnTo>
                  <a:lnTo>
                    <a:pt x="473" y="987"/>
                  </a:lnTo>
                  <a:lnTo>
                    <a:pt x="440" y="1084"/>
                  </a:lnTo>
                  <a:lnTo>
                    <a:pt x="401" y="1183"/>
                  </a:lnTo>
                  <a:lnTo>
                    <a:pt x="359" y="1282"/>
                  </a:lnTo>
                  <a:lnTo>
                    <a:pt x="316" y="1380"/>
                  </a:lnTo>
                  <a:lnTo>
                    <a:pt x="271" y="1477"/>
                  </a:lnTo>
                  <a:lnTo>
                    <a:pt x="225" y="1570"/>
                  </a:lnTo>
                  <a:lnTo>
                    <a:pt x="180" y="1659"/>
                  </a:lnTo>
                  <a:lnTo>
                    <a:pt x="137" y="1742"/>
                  </a:lnTo>
                  <a:lnTo>
                    <a:pt x="96" y="1817"/>
                  </a:lnTo>
                  <a:lnTo>
                    <a:pt x="59" y="1886"/>
                  </a:lnTo>
                  <a:lnTo>
                    <a:pt x="26" y="1943"/>
                  </a:lnTo>
                  <a:lnTo>
                    <a:pt x="0" y="1991"/>
                  </a:lnTo>
                  <a:lnTo>
                    <a:pt x="7" y="2001"/>
                  </a:lnTo>
                  <a:lnTo>
                    <a:pt x="14" y="2010"/>
                  </a:lnTo>
                  <a:lnTo>
                    <a:pt x="19" y="2020"/>
                  </a:lnTo>
                  <a:lnTo>
                    <a:pt x="25" y="2028"/>
                  </a:lnTo>
                  <a:lnTo>
                    <a:pt x="46" y="1991"/>
                  </a:lnTo>
                  <a:lnTo>
                    <a:pt x="76" y="1941"/>
                  </a:lnTo>
                  <a:lnTo>
                    <a:pt x="111" y="1878"/>
                  </a:lnTo>
                  <a:lnTo>
                    <a:pt x="150" y="1803"/>
                  </a:lnTo>
                  <a:lnTo>
                    <a:pt x="194" y="1720"/>
                  </a:lnTo>
                  <a:lnTo>
                    <a:pt x="242" y="1629"/>
                  </a:lnTo>
                  <a:lnTo>
                    <a:pt x="290" y="1535"/>
                  </a:lnTo>
                  <a:lnTo>
                    <a:pt x="338" y="1432"/>
                  </a:lnTo>
                  <a:lnTo>
                    <a:pt x="386" y="1329"/>
                  </a:lnTo>
                  <a:lnTo>
                    <a:pt x="432" y="1223"/>
                  </a:lnTo>
                  <a:lnTo>
                    <a:pt x="474" y="1118"/>
                  </a:lnTo>
                  <a:lnTo>
                    <a:pt x="511" y="1013"/>
                  </a:lnTo>
                  <a:lnTo>
                    <a:pt x="543" y="912"/>
                  </a:lnTo>
                  <a:lnTo>
                    <a:pt x="567" y="818"/>
                  </a:lnTo>
                  <a:lnTo>
                    <a:pt x="584" y="727"/>
                  </a:lnTo>
                  <a:lnTo>
                    <a:pt x="590" y="646"/>
                  </a:lnTo>
                  <a:lnTo>
                    <a:pt x="590" y="565"/>
                  </a:lnTo>
                  <a:lnTo>
                    <a:pt x="586" y="490"/>
                  </a:lnTo>
                  <a:lnTo>
                    <a:pt x="579" y="419"/>
                  </a:lnTo>
                  <a:lnTo>
                    <a:pt x="568" y="350"/>
                  </a:lnTo>
                  <a:lnTo>
                    <a:pt x="554" y="288"/>
                  </a:lnTo>
                  <a:lnTo>
                    <a:pt x="536" y="231"/>
                  </a:lnTo>
                  <a:lnTo>
                    <a:pt x="514" y="180"/>
                  </a:lnTo>
                  <a:lnTo>
                    <a:pt x="490" y="132"/>
                  </a:lnTo>
                  <a:close/>
                </a:path>
              </a:pathLst>
            </a:custGeom>
            <a:solidFill>
              <a:srgbClr val="BA0000"/>
            </a:solidFill>
            <a:ln w="9525">
              <a:noFill/>
              <a:round/>
              <a:headEnd/>
              <a:tailEnd/>
            </a:ln>
          </p:spPr>
          <p:txBody>
            <a:bodyPr/>
            <a:lstStyle/>
            <a:p>
              <a:endParaRPr lang="ja-JP" altLang="en-US"/>
            </a:p>
          </p:txBody>
        </p:sp>
        <p:sp>
          <p:nvSpPr>
            <p:cNvPr id="3086" name="Freeform 17"/>
            <p:cNvSpPr>
              <a:spLocks/>
            </p:cNvSpPr>
            <p:nvPr/>
          </p:nvSpPr>
          <p:spPr bwMode="auto">
            <a:xfrm>
              <a:off x="4772546" y="1785963"/>
              <a:ext cx="414338" cy="295275"/>
            </a:xfrm>
            <a:custGeom>
              <a:avLst/>
              <a:gdLst>
                <a:gd name="T0" fmla="*/ 0 w 261"/>
                <a:gd name="T1" fmla="*/ 233121214 h 374"/>
                <a:gd name="T2" fmla="*/ 2520953 w 261"/>
                <a:gd name="T3" fmla="*/ 229381328 h 374"/>
                <a:gd name="T4" fmla="*/ 5040318 w 261"/>
                <a:gd name="T5" fmla="*/ 219408300 h 374"/>
                <a:gd name="T6" fmla="*/ 17641907 w 261"/>
                <a:gd name="T7" fmla="*/ 204448708 h 374"/>
                <a:gd name="T8" fmla="*/ 27722545 w 261"/>
                <a:gd name="T9" fmla="*/ 184502652 h 374"/>
                <a:gd name="T10" fmla="*/ 45362858 w 261"/>
                <a:gd name="T11" fmla="*/ 162686258 h 374"/>
                <a:gd name="T12" fmla="*/ 68045088 w 261"/>
                <a:gd name="T13" fmla="*/ 137753687 h 374"/>
                <a:gd name="T14" fmla="*/ 95766033 w 261"/>
                <a:gd name="T15" fmla="*/ 113444036 h 374"/>
                <a:gd name="T16" fmla="*/ 131048271 w 261"/>
                <a:gd name="T17" fmla="*/ 87264812 h 374"/>
                <a:gd name="T18" fmla="*/ 168851437 w 261"/>
                <a:gd name="T19" fmla="*/ 64201789 h 374"/>
                <a:gd name="T20" fmla="*/ 216733697 w 261"/>
                <a:gd name="T21" fmla="*/ 43009092 h 374"/>
                <a:gd name="T22" fmla="*/ 269657811 w 261"/>
                <a:gd name="T23" fmla="*/ 24932577 h 374"/>
                <a:gd name="T24" fmla="*/ 330141606 w 261"/>
                <a:gd name="T25" fmla="*/ 9973031 h 374"/>
                <a:gd name="T26" fmla="*/ 398185081 w 261"/>
                <a:gd name="T27" fmla="*/ 2493258 h 374"/>
                <a:gd name="T28" fmla="*/ 476310875 w 261"/>
                <a:gd name="T29" fmla="*/ 0 h 374"/>
                <a:gd name="T30" fmla="*/ 561996251 w 261"/>
                <a:gd name="T31" fmla="*/ 6233144 h 374"/>
                <a:gd name="T32" fmla="*/ 657762260 w 261"/>
                <a:gd name="T33" fmla="*/ 21192691 h 374"/>
                <a:gd name="T34" fmla="*/ 650200991 w 261"/>
                <a:gd name="T35" fmla="*/ 21192691 h 374"/>
                <a:gd name="T36" fmla="*/ 640120359 w 261"/>
                <a:gd name="T37" fmla="*/ 18699434 h 374"/>
                <a:gd name="T38" fmla="*/ 617439730 w 261"/>
                <a:gd name="T39" fmla="*/ 17452806 h 374"/>
                <a:gd name="T40" fmla="*/ 589717197 w 261"/>
                <a:gd name="T41" fmla="*/ 16206177 h 374"/>
                <a:gd name="T42" fmla="*/ 556955935 w 261"/>
                <a:gd name="T43" fmla="*/ 16206177 h 374"/>
                <a:gd name="T44" fmla="*/ 516633405 w 261"/>
                <a:gd name="T45" fmla="*/ 17452806 h 374"/>
                <a:gd name="T46" fmla="*/ 471270559 w 261"/>
                <a:gd name="T47" fmla="*/ 21192691 h 374"/>
                <a:gd name="T48" fmla="*/ 423386761 w 261"/>
                <a:gd name="T49" fmla="*/ 26179212 h 374"/>
                <a:gd name="T50" fmla="*/ 372983500 w 261"/>
                <a:gd name="T51" fmla="*/ 36152240 h 374"/>
                <a:gd name="T52" fmla="*/ 317540021 w 261"/>
                <a:gd name="T53" fmla="*/ 47995606 h 374"/>
                <a:gd name="T54" fmla="*/ 267136859 w 261"/>
                <a:gd name="T55" fmla="*/ 65448418 h 374"/>
                <a:gd name="T56" fmla="*/ 211693381 w 261"/>
                <a:gd name="T57" fmla="*/ 86641103 h 374"/>
                <a:gd name="T58" fmla="*/ 156249853 w 261"/>
                <a:gd name="T59" fmla="*/ 113444036 h 374"/>
                <a:gd name="T60" fmla="*/ 103327301 w 261"/>
                <a:gd name="T61" fmla="*/ 146480087 h 374"/>
                <a:gd name="T62" fmla="*/ 50403175 w 261"/>
                <a:gd name="T63" fmla="*/ 185749280 h 374"/>
                <a:gd name="T64" fmla="*/ 0 w 261"/>
                <a:gd name="T65" fmla="*/ 233121214 h 3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1"/>
                <a:gd name="T100" fmla="*/ 0 h 374"/>
                <a:gd name="T101" fmla="*/ 261 w 261"/>
                <a:gd name="T102" fmla="*/ 374 h 37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1" h="374">
                  <a:moveTo>
                    <a:pt x="0" y="374"/>
                  </a:moveTo>
                  <a:lnTo>
                    <a:pt x="1" y="368"/>
                  </a:lnTo>
                  <a:lnTo>
                    <a:pt x="2" y="352"/>
                  </a:lnTo>
                  <a:lnTo>
                    <a:pt x="7" y="328"/>
                  </a:lnTo>
                  <a:lnTo>
                    <a:pt x="11" y="296"/>
                  </a:lnTo>
                  <a:lnTo>
                    <a:pt x="18" y="261"/>
                  </a:lnTo>
                  <a:lnTo>
                    <a:pt x="27" y="221"/>
                  </a:lnTo>
                  <a:lnTo>
                    <a:pt x="38" y="182"/>
                  </a:lnTo>
                  <a:lnTo>
                    <a:pt x="52" y="140"/>
                  </a:lnTo>
                  <a:lnTo>
                    <a:pt x="67" y="103"/>
                  </a:lnTo>
                  <a:lnTo>
                    <a:pt x="86" y="69"/>
                  </a:lnTo>
                  <a:lnTo>
                    <a:pt x="107" y="40"/>
                  </a:lnTo>
                  <a:lnTo>
                    <a:pt x="131" y="16"/>
                  </a:lnTo>
                  <a:lnTo>
                    <a:pt x="158" y="4"/>
                  </a:lnTo>
                  <a:lnTo>
                    <a:pt x="189" y="0"/>
                  </a:lnTo>
                  <a:lnTo>
                    <a:pt x="223" y="10"/>
                  </a:lnTo>
                  <a:lnTo>
                    <a:pt x="261" y="34"/>
                  </a:lnTo>
                  <a:lnTo>
                    <a:pt x="258" y="34"/>
                  </a:lnTo>
                  <a:lnTo>
                    <a:pt x="254" y="30"/>
                  </a:lnTo>
                  <a:lnTo>
                    <a:pt x="245" y="28"/>
                  </a:lnTo>
                  <a:lnTo>
                    <a:pt x="234" y="26"/>
                  </a:lnTo>
                  <a:lnTo>
                    <a:pt x="221" y="26"/>
                  </a:lnTo>
                  <a:lnTo>
                    <a:pt x="205" y="28"/>
                  </a:lnTo>
                  <a:lnTo>
                    <a:pt x="187" y="34"/>
                  </a:lnTo>
                  <a:lnTo>
                    <a:pt x="168" y="42"/>
                  </a:lnTo>
                  <a:lnTo>
                    <a:pt x="148" y="58"/>
                  </a:lnTo>
                  <a:lnTo>
                    <a:pt x="126" y="77"/>
                  </a:lnTo>
                  <a:lnTo>
                    <a:pt x="106" y="105"/>
                  </a:lnTo>
                  <a:lnTo>
                    <a:pt x="84" y="139"/>
                  </a:lnTo>
                  <a:lnTo>
                    <a:pt x="62" y="182"/>
                  </a:lnTo>
                  <a:lnTo>
                    <a:pt x="41" y="235"/>
                  </a:lnTo>
                  <a:lnTo>
                    <a:pt x="20" y="298"/>
                  </a:lnTo>
                  <a:lnTo>
                    <a:pt x="0" y="374"/>
                  </a:lnTo>
                  <a:close/>
                </a:path>
              </a:pathLst>
            </a:custGeom>
            <a:solidFill>
              <a:srgbClr val="FFFFFF"/>
            </a:solidFill>
            <a:ln w="9525">
              <a:noFill/>
              <a:round/>
              <a:headEnd/>
              <a:tailEnd/>
            </a:ln>
          </p:spPr>
          <p:txBody>
            <a:bodyPr/>
            <a:lstStyle/>
            <a:p>
              <a:endParaRPr lang="ja-JP" altLang="en-US"/>
            </a:p>
          </p:txBody>
        </p:sp>
        <p:sp>
          <p:nvSpPr>
            <p:cNvPr id="3087" name="Freeform 18"/>
            <p:cNvSpPr>
              <a:spLocks/>
            </p:cNvSpPr>
            <p:nvPr/>
          </p:nvSpPr>
          <p:spPr bwMode="auto">
            <a:xfrm>
              <a:off x="3842271" y="2200300"/>
              <a:ext cx="806450" cy="969963"/>
            </a:xfrm>
            <a:custGeom>
              <a:avLst/>
              <a:gdLst>
                <a:gd name="T0" fmla="*/ 0 w 508"/>
                <a:gd name="T1" fmla="*/ 0 h 1220"/>
                <a:gd name="T2" fmla="*/ 0 w 508"/>
                <a:gd name="T3" fmla="*/ 5056528 h 1220"/>
                <a:gd name="T4" fmla="*/ 2520950 w 508"/>
                <a:gd name="T5" fmla="*/ 18330709 h 1220"/>
                <a:gd name="T6" fmla="*/ 10080626 w 508"/>
                <a:gd name="T7" fmla="*/ 41086675 h 1220"/>
                <a:gd name="T8" fmla="*/ 22682201 w 508"/>
                <a:gd name="T9" fmla="*/ 70796165 h 1220"/>
                <a:gd name="T10" fmla="*/ 42843452 w 508"/>
                <a:gd name="T11" fmla="*/ 108090457 h 1220"/>
                <a:gd name="T12" fmla="*/ 73085332 w 508"/>
                <a:gd name="T13" fmla="*/ 152337448 h 1220"/>
                <a:gd name="T14" fmla="*/ 115927209 w 508"/>
                <a:gd name="T15" fmla="*/ 201009695 h 1220"/>
                <a:gd name="T16" fmla="*/ 171370633 w 508"/>
                <a:gd name="T17" fmla="*/ 254107247 h 1220"/>
                <a:gd name="T18" fmla="*/ 239415679 w 508"/>
                <a:gd name="T19" fmla="*/ 312893342 h 1220"/>
                <a:gd name="T20" fmla="*/ 325100971 w 508"/>
                <a:gd name="T21" fmla="*/ 374207700 h 1220"/>
                <a:gd name="T22" fmla="*/ 428426658 w 508"/>
                <a:gd name="T23" fmla="*/ 438050420 h 1220"/>
                <a:gd name="T24" fmla="*/ 554434440 w 508"/>
                <a:gd name="T25" fmla="*/ 503789239 h 1220"/>
                <a:gd name="T26" fmla="*/ 698084106 w 508"/>
                <a:gd name="T27" fmla="*/ 570160123 h 1220"/>
                <a:gd name="T28" fmla="*/ 866933939 w 508"/>
                <a:gd name="T29" fmla="*/ 637795934 h 1220"/>
                <a:gd name="T30" fmla="*/ 1058465768 w 508"/>
                <a:gd name="T31" fmla="*/ 704799679 h 1220"/>
                <a:gd name="T32" fmla="*/ 1280239464 w 508"/>
                <a:gd name="T33" fmla="*/ 771170563 h 1220"/>
                <a:gd name="T34" fmla="*/ 1265118530 w 508"/>
                <a:gd name="T35" fmla="*/ 766114037 h 1220"/>
                <a:gd name="T36" fmla="*/ 1229836351 w 508"/>
                <a:gd name="T37" fmla="*/ 753471926 h 1220"/>
                <a:gd name="T38" fmla="*/ 1174392927 w 508"/>
                <a:gd name="T39" fmla="*/ 732612164 h 1220"/>
                <a:gd name="T40" fmla="*/ 1098788258 w 508"/>
                <a:gd name="T41" fmla="*/ 703535547 h 1220"/>
                <a:gd name="T42" fmla="*/ 1010583604 w 508"/>
                <a:gd name="T43" fmla="*/ 667505412 h 1220"/>
                <a:gd name="T44" fmla="*/ 909777378 w 508"/>
                <a:gd name="T45" fmla="*/ 626417954 h 1220"/>
                <a:gd name="T46" fmla="*/ 803930643 w 508"/>
                <a:gd name="T47" fmla="*/ 579009839 h 1220"/>
                <a:gd name="T48" fmla="*/ 688003483 w 508"/>
                <a:gd name="T49" fmla="*/ 526545198 h 1220"/>
                <a:gd name="T50" fmla="*/ 574595685 w 508"/>
                <a:gd name="T51" fmla="*/ 470287366 h 1220"/>
                <a:gd name="T52" fmla="*/ 463708837 w 508"/>
                <a:gd name="T53" fmla="*/ 408972909 h 1220"/>
                <a:gd name="T54" fmla="*/ 355342839 w 508"/>
                <a:gd name="T55" fmla="*/ 345762354 h 1220"/>
                <a:gd name="T56" fmla="*/ 257055975 w 508"/>
                <a:gd name="T57" fmla="*/ 279391469 h 1220"/>
                <a:gd name="T58" fmla="*/ 168851272 w 508"/>
                <a:gd name="T59" fmla="*/ 210491527 h 1220"/>
                <a:gd name="T60" fmla="*/ 93246577 w 508"/>
                <a:gd name="T61" fmla="*/ 140959469 h 1220"/>
                <a:gd name="T62" fmla="*/ 35282191 w 508"/>
                <a:gd name="T63" fmla="*/ 70796165 h 1220"/>
                <a:gd name="T64" fmla="*/ 0 w 508"/>
                <a:gd name="T65" fmla="*/ 0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08"/>
                <a:gd name="T100" fmla="*/ 0 h 1220"/>
                <a:gd name="T101" fmla="*/ 508 w 508"/>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08" h="1220">
                  <a:moveTo>
                    <a:pt x="0" y="0"/>
                  </a:moveTo>
                  <a:lnTo>
                    <a:pt x="0" y="8"/>
                  </a:lnTo>
                  <a:lnTo>
                    <a:pt x="1" y="29"/>
                  </a:lnTo>
                  <a:lnTo>
                    <a:pt x="4" y="65"/>
                  </a:lnTo>
                  <a:lnTo>
                    <a:pt x="9" y="112"/>
                  </a:lnTo>
                  <a:lnTo>
                    <a:pt x="17" y="171"/>
                  </a:lnTo>
                  <a:lnTo>
                    <a:pt x="29" y="241"/>
                  </a:lnTo>
                  <a:lnTo>
                    <a:pt x="46" y="318"/>
                  </a:lnTo>
                  <a:lnTo>
                    <a:pt x="68" y="402"/>
                  </a:lnTo>
                  <a:lnTo>
                    <a:pt x="95" y="495"/>
                  </a:lnTo>
                  <a:lnTo>
                    <a:pt x="129" y="592"/>
                  </a:lnTo>
                  <a:lnTo>
                    <a:pt x="170" y="693"/>
                  </a:lnTo>
                  <a:lnTo>
                    <a:pt x="220" y="797"/>
                  </a:lnTo>
                  <a:lnTo>
                    <a:pt x="277" y="902"/>
                  </a:lnTo>
                  <a:lnTo>
                    <a:pt x="344" y="1009"/>
                  </a:lnTo>
                  <a:lnTo>
                    <a:pt x="420" y="1115"/>
                  </a:lnTo>
                  <a:lnTo>
                    <a:pt x="508" y="1220"/>
                  </a:lnTo>
                  <a:lnTo>
                    <a:pt x="502" y="1212"/>
                  </a:lnTo>
                  <a:lnTo>
                    <a:pt x="488" y="1192"/>
                  </a:lnTo>
                  <a:lnTo>
                    <a:pt x="466" y="1159"/>
                  </a:lnTo>
                  <a:lnTo>
                    <a:pt x="436" y="1113"/>
                  </a:lnTo>
                  <a:lnTo>
                    <a:pt x="401" y="1056"/>
                  </a:lnTo>
                  <a:lnTo>
                    <a:pt x="361" y="991"/>
                  </a:lnTo>
                  <a:lnTo>
                    <a:pt x="319" y="916"/>
                  </a:lnTo>
                  <a:lnTo>
                    <a:pt x="273" y="833"/>
                  </a:lnTo>
                  <a:lnTo>
                    <a:pt x="228" y="744"/>
                  </a:lnTo>
                  <a:lnTo>
                    <a:pt x="184" y="647"/>
                  </a:lnTo>
                  <a:lnTo>
                    <a:pt x="141" y="547"/>
                  </a:lnTo>
                  <a:lnTo>
                    <a:pt x="102" y="442"/>
                  </a:lnTo>
                  <a:lnTo>
                    <a:pt x="67" y="333"/>
                  </a:lnTo>
                  <a:lnTo>
                    <a:pt x="37" y="223"/>
                  </a:lnTo>
                  <a:lnTo>
                    <a:pt x="14" y="112"/>
                  </a:lnTo>
                  <a:lnTo>
                    <a:pt x="0" y="0"/>
                  </a:lnTo>
                  <a:close/>
                </a:path>
              </a:pathLst>
            </a:custGeom>
            <a:solidFill>
              <a:srgbClr val="FFFFFF"/>
            </a:solidFill>
            <a:ln w="9525">
              <a:noFill/>
              <a:round/>
              <a:headEnd/>
              <a:tailEnd/>
            </a:ln>
          </p:spPr>
          <p:txBody>
            <a:bodyPr/>
            <a:lstStyle/>
            <a:p>
              <a:endParaRPr lang="ja-JP" altLang="en-US"/>
            </a:p>
          </p:txBody>
        </p:sp>
        <p:sp>
          <p:nvSpPr>
            <p:cNvPr id="3088" name="Freeform 19"/>
            <p:cNvSpPr>
              <a:spLocks/>
            </p:cNvSpPr>
            <p:nvPr/>
          </p:nvSpPr>
          <p:spPr bwMode="auto">
            <a:xfrm>
              <a:off x="4223271" y="1782788"/>
              <a:ext cx="341313" cy="382588"/>
            </a:xfrm>
            <a:custGeom>
              <a:avLst/>
              <a:gdLst>
                <a:gd name="T0" fmla="*/ 0 w 215"/>
                <a:gd name="T1" fmla="*/ 0 h 482"/>
                <a:gd name="T2" fmla="*/ 7561275 w 215"/>
                <a:gd name="T3" fmla="*/ 0 h 482"/>
                <a:gd name="T4" fmla="*/ 17641915 w 215"/>
                <a:gd name="T5" fmla="*/ 2520160 h 482"/>
                <a:gd name="T6" fmla="*/ 37803195 w 215"/>
                <a:gd name="T7" fmla="*/ 5040319 h 482"/>
                <a:gd name="T8" fmla="*/ 65524165 w 215"/>
                <a:gd name="T9" fmla="*/ 10080639 h 482"/>
                <a:gd name="T10" fmla="*/ 98287028 w 215"/>
                <a:gd name="T11" fmla="*/ 16381436 h 482"/>
                <a:gd name="T12" fmla="*/ 133569282 w 215"/>
                <a:gd name="T13" fmla="*/ 26462078 h 482"/>
                <a:gd name="T14" fmla="*/ 173891830 w 215"/>
                <a:gd name="T15" fmla="*/ 37802396 h 482"/>
                <a:gd name="T16" fmla="*/ 216733793 w 215"/>
                <a:gd name="T17" fmla="*/ 52293124 h 482"/>
                <a:gd name="T18" fmla="*/ 262096659 w 215"/>
                <a:gd name="T19" fmla="*/ 69934236 h 482"/>
                <a:gd name="T20" fmla="*/ 304940159 w 215"/>
                <a:gd name="T21" fmla="*/ 90725745 h 482"/>
                <a:gd name="T22" fmla="*/ 350303025 w 215"/>
                <a:gd name="T23" fmla="*/ 115927359 h 482"/>
                <a:gd name="T24" fmla="*/ 395665892 w 215"/>
                <a:gd name="T25" fmla="*/ 144279345 h 482"/>
                <a:gd name="T26" fmla="*/ 435988538 w 215"/>
                <a:gd name="T27" fmla="*/ 177041411 h 482"/>
                <a:gd name="T28" fmla="*/ 476311086 w 215"/>
                <a:gd name="T29" fmla="*/ 214213606 h 482"/>
                <a:gd name="T30" fmla="*/ 511593315 w 215"/>
                <a:gd name="T31" fmla="*/ 256426863 h 482"/>
                <a:gd name="T32" fmla="*/ 541835226 w 215"/>
                <a:gd name="T33" fmla="*/ 303679644 h 482"/>
                <a:gd name="T34" fmla="*/ 541835226 w 215"/>
                <a:gd name="T35" fmla="*/ 299899009 h 482"/>
                <a:gd name="T36" fmla="*/ 541835226 w 215"/>
                <a:gd name="T37" fmla="*/ 289818373 h 482"/>
                <a:gd name="T38" fmla="*/ 541835226 w 215"/>
                <a:gd name="T39" fmla="*/ 274067975 h 482"/>
                <a:gd name="T40" fmla="*/ 539314273 w 215"/>
                <a:gd name="T41" fmla="*/ 252646228 h 482"/>
                <a:gd name="T42" fmla="*/ 531754589 w 215"/>
                <a:gd name="T43" fmla="*/ 229334560 h 482"/>
                <a:gd name="T44" fmla="*/ 521673952 w 215"/>
                <a:gd name="T45" fmla="*/ 201612762 h 482"/>
                <a:gd name="T46" fmla="*/ 509072362 w 215"/>
                <a:gd name="T47" fmla="*/ 173261570 h 482"/>
                <a:gd name="T48" fmla="*/ 486391723 w 215"/>
                <a:gd name="T49" fmla="*/ 143018869 h 482"/>
                <a:gd name="T50" fmla="*/ 458669178 w 215"/>
                <a:gd name="T51" fmla="*/ 113407200 h 482"/>
                <a:gd name="T52" fmla="*/ 425907901 w 215"/>
                <a:gd name="T53" fmla="*/ 86315666 h 482"/>
                <a:gd name="T54" fmla="*/ 380544936 w 215"/>
                <a:gd name="T55" fmla="*/ 59853600 h 482"/>
                <a:gd name="T56" fmla="*/ 327620799 w 215"/>
                <a:gd name="T57" fmla="*/ 37802396 h 482"/>
                <a:gd name="T58" fmla="*/ 264617612 w 215"/>
                <a:gd name="T59" fmla="*/ 18901595 h 482"/>
                <a:gd name="T60" fmla="*/ 189012785 w 215"/>
                <a:gd name="T61" fmla="*/ 6300796 h 482"/>
                <a:gd name="T62" fmla="*/ 100806394 w 215"/>
                <a:gd name="T63" fmla="*/ 0 h 482"/>
                <a:gd name="T64" fmla="*/ 0 w 215"/>
                <a:gd name="T65" fmla="*/ 0 h 4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5"/>
                <a:gd name="T100" fmla="*/ 0 h 482"/>
                <a:gd name="T101" fmla="*/ 215 w 215"/>
                <a:gd name="T102" fmla="*/ 482 h 4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5" h="482">
                  <a:moveTo>
                    <a:pt x="0" y="0"/>
                  </a:moveTo>
                  <a:lnTo>
                    <a:pt x="3" y="0"/>
                  </a:lnTo>
                  <a:lnTo>
                    <a:pt x="7" y="4"/>
                  </a:lnTo>
                  <a:lnTo>
                    <a:pt x="15" y="8"/>
                  </a:lnTo>
                  <a:lnTo>
                    <a:pt x="26" y="16"/>
                  </a:lnTo>
                  <a:lnTo>
                    <a:pt x="39" y="26"/>
                  </a:lnTo>
                  <a:lnTo>
                    <a:pt x="53" y="42"/>
                  </a:lnTo>
                  <a:lnTo>
                    <a:pt x="69" y="60"/>
                  </a:lnTo>
                  <a:lnTo>
                    <a:pt x="86" y="83"/>
                  </a:lnTo>
                  <a:lnTo>
                    <a:pt x="104" y="111"/>
                  </a:lnTo>
                  <a:lnTo>
                    <a:pt x="121" y="144"/>
                  </a:lnTo>
                  <a:lnTo>
                    <a:pt x="139" y="184"/>
                  </a:lnTo>
                  <a:lnTo>
                    <a:pt x="157" y="229"/>
                  </a:lnTo>
                  <a:lnTo>
                    <a:pt x="173" y="281"/>
                  </a:lnTo>
                  <a:lnTo>
                    <a:pt x="189" y="340"/>
                  </a:lnTo>
                  <a:lnTo>
                    <a:pt x="203" y="407"/>
                  </a:lnTo>
                  <a:lnTo>
                    <a:pt x="215" y="482"/>
                  </a:lnTo>
                  <a:lnTo>
                    <a:pt x="215" y="476"/>
                  </a:lnTo>
                  <a:lnTo>
                    <a:pt x="215" y="460"/>
                  </a:lnTo>
                  <a:lnTo>
                    <a:pt x="215" y="435"/>
                  </a:lnTo>
                  <a:lnTo>
                    <a:pt x="214" y="401"/>
                  </a:lnTo>
                  <a:lnTo>
                    <a:pt x="211" y="364"/>
                  </a:lnTo>
                  <a:lnTo>
                    <a:pt x="207" y="320"/>
                  </a:lnTo>
                  <a:lnTo>
                    <a:pt x="202" y="275"/>
                  </a:lnTo>
                  <a:lnTo>
                    <a:pt x="193" y="227"/>
                  </a:lnTo>
                  <a:lnTo>
                    <a:pt x="182" y="180"/>
                  </a:lnTo>
                  <a:lnTo>
                    <a:pt x="169" y="137"/>
                  </a:lnTo>
                  <a:lnTo>
                    <a:pt x="151" y="95"/>
                  </a:lnTo>
                  <a:lnTo>
                    <a:pt x="130" y="60"/>
                  </a:lnTo>
                  <a:lnTo>
                    <a:pt x="105" y="30"/>
                  </a:lnTo>
                  <a:lnTo>
                    <a:pt x="75" y="10"/>
                  </a:lnTo>
                  <a:lnTo>
                    <a:pt x="40" y="0"/>
                  </a:lnTo>
                  <a:lnTo>
                    <a:pt x="0" y="0"/>
                  </a:lnTo>
                  <a:close/>
                </a:path>
              </a:pathLst>
            </a:custGeom>
            <a:solidFill>
              <a:srgbClr val="BA0000"/>
            </a:solidFill>
            <a:ln w="9525">
              <a:noFill/>
              <a:round/>
              <a:headEnd/>
              <a:tailEnd/>
            </a:ln>
          </p:spPr>
          <p:txBody>
            <a:bodyPr/>
            <a:lstStyle/>
            <a:p>
              <a:endParaRPr lang="ja-JP" altLang="en-US"/>
            </a:p>
          </p:txBody>
        </p:sp>
        <p:sp>
          <p:nvSpPr>
            <p:cNvPr id="3089" name="Freeform 20"/>
            <p:cNvSpPr>
              <a:spLocks/>
            </p:cNvSpPr>
            <p:nvPr/>
          </p:nvSpPr>
          <p:spPr bwMode="auto">
            <a:xfrm>
              <a:off x="4016896" y="1862163"/>
              <a:ext cx="82550" cy="66675"/>
            </a:xfrm>
            <a:custGeom>
              <a:avLst/>
              <a:gdLst>
                <a:gd name="T0" fmla="*/ 65524068 w 52"/>
                <a:gd name="T1" fmla="*/ 52300660 h 85"/>
                <a:gd name="T2" fmla="*/ 90725623 w 52"/>
                <a:gd name="T3" fmla="*/ 49839165 h 85"/>
                <a:gd name="T4" fmla="*/ 113407841 w 52"/>
                <a:gd name="T5" fmla="*/ 43686241 h 85"/>
                <a:gd name="T6" fmla="*/ 126007825 w 52"/>
                <a:gd name="T7" fmla="*/ 35071834 h 85"/>
                <a:gd name="T8" fmla="*/ 131048136 w 52"/>
                <a:gd name="T9" fmla="*/ 25842449 h 85"/>
                <a:gd name="T10" fmla="*/ 126007825 w 52"/>
                <a:gd name="T11" fmla="*/ 15998078 h 85"/>
                <a:gd name="T12" fmla="*/ 113407841 w 52"/>
                <a:gd name="T13" fmla="*/ 7383668 h 85"/>
                <a:gd name="T14" fmla="*/ 90725623 w 52"/>
                <a:gd name="T15" fmla="*/ 2461484 h 85"/>
                <a:gd name="T16" fmla="*/ 65524068 w 52"/>
                <a:gd name="T17" fmla="*/ 0 h 85"/>
                <a:gd name="T18" fmla="*/ 37801551 w 52"/>
                <a:gd name="T19" fmla="*/ 2461484 h 85"/>
                <a:gd name="T20" fmla="*/ 17640301 w 52"/>
                <a:gd name="T21" fmla="*/ 7383668 h 85"/>
                <a:gd name="T22" fmla="*/ 5040313 w 52"/>
                <a:gd name="T23" fmla="*/ 15998078 h 85"/>
                <a:gd name="T24" fmla="*/ 0 w 52"/>
                <a:gd name="T25" fmla="*/ 25842449 h 85"/>
                <a:gd name="T26" fmla="*/ 5040313 w 52"/>
                <a:gd name="T27" fmla="*/ 35071834 h 85"/>
                <a:gd name="T28" fmla="*/ 17640301 w 52"/>
                <a:gd name="T29" fmla="*/ 43686241 h 85"/>
                <a:gd name="T30" fmla="*/ 37801551 w 52"/>
                <a:gd name="T31" fmla="*/ 49839165 h 85"/>
                <a:gd name="T32" fmla="*/ 65524068 w 52"/>
                <a:gd name="T33" fmla="*/ 52300660 h 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85"/>
                <a:gd name="T53" fmla="*/ 52 w 52"/>
                <a:gd name="T54" fmla="*/ 85 h 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85">
                  <a:moveTo>
                    <a:pt x="26" y="85"/>
                  </a:moveTo>
                  <a:lnTo>
                    <a:pt x="36" y="81"/>
                  </a:lnTo>
                  <a:lnTo>
                    <a:pt x="45" y="71"/>
                  </a:lnTo>
                  <a:lnTo>
                    <a:pt x="50" y="57"/>
                  </a:lnTo>
                  <a:lnTo>
                    <a:pt x="52" y="42"/>
                  </a:lnTo>
                  <a:lnTo>
                    <a:pt x="50" y="26"/>
                  </a:lnTo>
                  <a:lnTo>
                    <a:pt x="45" y="12"/>
                  </a:lnTo>
                  <a:lnTo>
                    <a:pt x="36" y="4"/>
                  </a:lnTo>
                  <a:lnTo>
                    <a:pt x="26" y="0"/>
                  </a:lnTo>
                  <a:lnTo>
                    <a:pt x="15" y="4"/>
                  </a:lnTo>
                  <a:lnTo>
                    <a:pt x="7" y="12"/>
                  </a:lnTo>
                  <a:lnTo>
                    <a:pt x="2" y="26"/>
                  </a:lnTo>
                  <a:lnTo>
                    <a:pt x="0" y="42"/>
                  </a:lnTo>
                  <a:lnTo>
                    <a:pt x="2" y="57"/>
                  </a:lnTo>
                  <a:lnTo>
                    <a:pt x="7" y="71"/>
                  </a:lnTo>
                  <a:lnTo>
                    <a:pt x="15" y="81"/>
                  </a:lnTo>
                  <a:lnTo>
                    <a:pt x="26" y="85"/>
                  </a:lnTo>
                  <a:close/>
                </a:path>
              </a:pathLst>
            </a:custGeom>
            <a:solidFill>
              <a:srgbClr val="FFFFFF"/>
            </a:solidFill>
            <a:ln w="9525">
              <a:noFill/>
              <a:round/>
              <a:headEnd/>
              <a:tailEnd/>
            </a:ln>
          </p:spPr>
          <p:txBody>
            <a:bodyPr/>
            <a:lstStyle/>
            <a:p>
              <a:endParaRPr lang="ja-JP" altLang="en-US"/>
            </a:p>
          </p:txBody>
        </p:sp>
        <p:sp>
          <p:nvSpPr>
            <p:cNvPr id="3090" name="Freeform 31"/>
            <p:cNvSpPr>
              <a:spLocks/>
            </p:cNvSpPr>
            <p:nvPr/>
          </p:nvSpPr>
          <p:spPr bwMode="auto">
            <a:xfrm>
              <a:off x="5717109" y="2708300"/>
              <a:ext cx="103188" cy="52388"/>
            </a:xfrm>
            <a:custGeom>
              <a:avLst/>
              <a:gdLst>
                <a:gd name="T0" fmla="*/ 0 w 65"/>
                <a:gd name="T1" fmla="*/ 41583365 h 66"/>
                <a:gd name="T2" fmla="*/ 126008414 w 65"/>
                <a:gd name="T3" fmla="*/ 0 h 66"/>
                <a:gd name="T4" fmla="*/ 163811716 w 65"/>
                <a:gd name="T5" fmla="*/ 7560541 h 66"/>
                <a:gd name="T6" fmla="*/ 0 w 65"/>
                <a:gd name="T7" fmla="*/ 41583365 h 66"/>
                <a:gd name="T8" fmla="*/ 0 60000 65536"/>
                <a:gd name="T9" fmla="*/ 0 60000 65536"/>
                <a:gd name="T10" fmla="*/ 0 60000 65536"/>
                <a:gd name="T11" fmla="*/ 0 60000 65536"/>
                <a:gd name="T12" fmla="*/ 0 w 65"/>
                <a:gd name="T13" fmla="*/ 0 h 66"/>
                <a:gd name="T14" fmla="*/ 65 w 65"/>
                <a:gd name="T15" fmla="*/ 66 h 66"/>
              </a:gdLst>
              <a:ahLst/>
              <a:cxnLst>
                <a:cxn ang="T8">
                  <a:pos x="T0" y="T1"/>
                </a:cxn>
                <a:cxn ang="T9">
                  <a:pos x="T2" y="T3"/>
                </a:cxn>
                <a:cxn ang="T10">
                  <a:pos x="T4" y="T5"/>
                </a:cxn>
                <a:cxn ang="T11">
                  <a:pos x="T6" y="T7"/>
                </a:cxn>
              </a:cxnLst>
              <a:rect l="T12" t="T13" r="T14" b="T15"/>
              <a:pathLst>
                <a:path w="65" h="66">
                  <a:moveTo>
                    <a:pt x="0" y="66"/>
                  </a:moveTo>
                  <a:lnTo>
                    <a:pt x="50" y="0"/>
                  </a:lnTo>
                  <a:lnTo>
                    <a:pt x="65" y="12"/>
                  </a:lnTo>
                  <a:lnTo>
                    <a:pt x="0" y="66"/>
                  </a:lnTo>
                  <a:close/>
                </a:path>
              </a:pathLst>
            </a:custGeom>
            <a:solidFill>
              <a:srgbClr val="FFFFFF"/>
            </a:solidFill>
            <a:ln w="9525">
              <a:noFill/>
              <a:round/>
              <a:headEnd/>
              <a:tailEnd/>
            </a:ln>
          </p:spPr>
          <p:txBody>
            <a:bodyPr/>
            <a:lstStyle/>
            <a:p>
              <a:endParaRPr lang="ja-JP" altLang="en-US"/>
            </a:p>
          </p:txBody>
        </p:sp>
      </p:grpSp>
      <p:sp>
        <p:nvSpPr>
          <p:cNvPr id="48" name="右矢印 47"/>
          <p:cNvSpPr/>
          <p:nvPr/>
        </p:nvSpPr>
        <p:spPr>
          <a:xfrm>
            <a:off x="2987675" y="4005263"/>
            <a:ext cx="3240088"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49" name="正方形/長方形 48"/>
          <p:cNvSpPr/>
          <p:nvPr/>
        </p:nvSpPr>
        <p:spPr>
          <a:xfrm>
            <a:off x="217731" y="5085184"/>
            <a:ext cx="3050835"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 boy</a:t>
            </a:r>
            <a:endParaRPr lang="ja-JP" altLang="en-US" sz="5400" b="1" dirty="0">
              <a:ln w="12700">
                <a:noFill/>
                <a:prstDash val="solid"/>
              </a:ln>
              <a:latin typeface="Century Schoolbook" panose="02040604050505020304" pitchFamily="18" charset="0"/>
            </a:endParaRPr>
          </a:p>
        </p:txBody>
      </p:sp>
      <p:sp>
        <p:nvSpPr>
          <p:cNvPr id="50" name="正方形/長方形 49"/>
          <p:cNvSpPr/>
          <p:nvPr/>
        </p:nvSpPr>
        <p:spPr>
          <a:xfrm>
            <a:off x="5730885" y="5085184"/>
            <a:ext cx="3025188"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 girl.</a:t>
            </a:r>
            <a:endParaRPr lang="ja-JP" altLang="en-US" sz="5400" b="1" dirty="0">
              <a:ln w="12700">
                <a:noFill/>
                <a:prstDash val="solid"/>
              </a:ln>
              <a:latin typeface="Century Schoolbook" panose="02040604050505020304" pitchFamily="18" charset="0"/>
            </a:endParaRPr>
          </a:p>
        </p:txBody>
      </p:sp>
      <p:sp>
        <p:nvSpPr>
          <p:cNvPr id="51" name="正方形/長方形 50"/>
          <p:cNvSpPr/>
          <p:nvPr/>
        </p:nvSpPr>
        <p:spPr>
          <a:xfrm>
            <a:off x="3315805" y="5085184"/>
            <a:ext cx="2018501" cy="923330"/>
          </a:xfrm>
          <a:prstGeom prst="rect">
            <a:avLst/>
          </a:prstGeom>
          <a:noFill/>
        </p:spPr>
        <p:txBody>
          <a:bodyPr wrap="none">
            <a:spAutoFit/>
          </a:bodyPr>
          <a:lstStyle/>
          <a:p>
            <a:pPr algn="ctr">
              <a:defRPr/>
            </a:pPr>
            <a:r>
              <a:rPr lang="en-US" altLang="ja-JP" sz="5400" b="1" dirty="0">
                <a:ln w="12700">
                  <a:noFill/>
                  <a:prstDash val="solid"/>
                </a:ln>
                <a:solidFill>
                  <a:srgbClr val="FF0000"/>
                </a:solidFill>
                <a:latin typeface="Century Schoolbook" panose="02040604050505020304" pitchFamily="18" charset="0"/>
              </a:rPr>
              <a:t>loves</a:t>
            </a:r>
            <a:endParaRPr lang="ja-JP" altLang="en-US" sz="5400" b="1" dirty="0">
              <a:ln w="12700">
                <a:noFill/>
                <a:prstDash val="solid"/>
              </a:ln>
              <a:solidFill>
                <a:srgbClr val="FF0000"/>
              </a:solidFill>
              <a:latin typeface="Century Schoolbook" panose="02040604050505020304" pitchFamily="18" charset="0"/>
            </a:endParaRPr>
          </a:p>
        </p:txBody>
      </p:sp>
      <p:pic>
        <p:nvPicPr>
          <p:cNvPr id="144" name="図 143" descr="spotlight3.bmp"/>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rot="815034">
            <a:off x="0" y="0"/>
            <a:ext cx="1638300" cy="1341438"/>
          </a:xfrm>
          <a:prstGeom prst="rect">
            <a:avLst/>
          </a:prstGeom>
          <a:noFill/>
          <a:ln w="9525">
            <a:noFill/>
            <a:miter lim="800000"/>
            <a:headEnd/>
            <a:tailEnd/>
          </a:ln>
        </p:spPr>
      </p:pic>
      <p:pic>
        <p:nvPicPr>
          <p:cNvPr id="22" name="Picture 20" descr="C:\Users\KASUGA_Hideki\AppData\Local\Microsoft\Windows\Temporary Internet Files\Content.IE5\FWUYU0P9\MC900359655[1].wmf"/>
          <p:cNvPicPr>
            <a:picLocks noChangeAspect="1" noChangeArrowheads="1"/>
          </p:cNvPicPr>
          <p:nvPr/>
        </p:nvPicPr>
        <p:blipFill>
          <a:blip r:embed="rId5" cstate="print"/>
          <a:srcRect/>
          <a:stretch>
            <a:fillRect/>
          </a:stretch>
        </p:blipFill>
        <p:spPr bwMode="auto">
          <a:xfrm flipH="1">
            <a:off x="6156176" y="1268760"/>
            <a:ext cx="2448273" cy="3240360"/>
          </a:xfrm>
          <a:prstGeom prst="rect">
            <a:avLst/>
          </a:prstGeom>
          <a:noFill/>
        </p:spPr>
      </p:pic>
    </p:spTree>
    <p:extLst>
      <p:ext uri="{BB962C8B-B14F-4D97-AF65-F5344CB8AC3E}">
        <p14:creationId xmlns:p14="http://schemas.microsoft.com/office/powerpoint/2010/main" val="1063771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1+#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fade">
                                      <p:cBhvr>
                                        <p:cTn id="34" dur="500"/>
                                        <p:tgtEl>
                                          <p:spTgt spid="5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wipe(left)">
                                      <p:cBhvr>
                                        <p:cTn id="39" dur="500"/>
                                        <p:tgtEl>
                                          <p:spTgt spid="4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44"/>
                                        </p:tgtEl>
                                        <p:attrNameLst>
                                          <p:attrName>style.visibility</p:attrName>
                                        </p:attrNameLst>
                                      </p:cBhvr>
                                      <p:to>
                                        <p:strVal val="visible"/>
                                      </p:to>
                                    </p:set>
                                    <p:animEffect transition="in" filter="fade">
                                      <p:cBhvr>
                                        <p:cTn id="44" dur="500"/>
                                        <p:tgtEl>
                                          <p:spTgt spid="14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4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家具, カーテン, 赤, 座る が含まれている画像&#10;&#10;自動的に生成された説明">
            <a:extLst>
              <a:ext uri="{FF2B5EF4-FFF2-40B4-BE49-F238E27FC236}">
                <a16:creationId xmlns:a16="http://schemas.microsoft.com/office/drawing/2014/main" id="{5B85738B-3955-4127-9ECF-58820D0BA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4614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円/楕円 11">
            <a:extLst>
              <a:ext uri="{FF2B5EF4-FFF2-40B4-BE49-F238E27FC236}">
                <a16:creationId xmlns:a16="http://schemas.microsoft.com/office/drawing/2014/main" id="{D631C0A3-0046-46B6-958F-D48406BA2A8D}"/>
              </a:ext>
            </a:extLst>
          </p:cNvPr>
          <p:cNvSpPr/>
          <p:nvPr/>
        </p:nvSpPr>
        <p:spPr>
          <a:xfrm>
            <a:off x="1024848" y="5685150"/>
            <a:ext cx="2649895" cy="611759"/>
          </a:xfrm>
          <a:prstGeom prst="ellipse">
            <a:avLst/>
          </a:prstGeom>
          <a:solidFill>
            <a:srgbClr val="FFFF00">
              <a:alpha val="2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Century Schoolbook" panose="02040604050505020304" pitchFamily="18" charset="0"/>
            </a:endParaRPr>
          </a:p>
        </p:txBody>
      </p:sp>
      <p:sp>
        <p:nvSpPr>
          <p:cNvPr id="14" name="正方形/長方形 13">
            <a:extLst>
              <a:ext uri="{FF2B5EF4-FFF2-40B4-BE49-F238E27FC236}">
                <a16:creationId xmlns:a16="http://schemas.microsoft.com/office/drawing/2014/main" id="{FC421ACD-CEBB-4A75-AFDA-A191307DA9C5}"/>
              </a:ext>
            </a:extLst>
          </p:cNvPr>
          <p:cNvSpPr/>
          <p:nvPr/>
        </p:nvSpPr>
        <p:spPr>
          <a:xfrm>
            <a:off x="1186854" y="5590062"/>
            <a:ext cx="2363147" cy="769441"/>
          </a:xfrm>
          <a:prstGeom prst="rect">
            <a:avLst/>
          </a:prstGeom>
          <a:noFill/>
        </p:spPr>
        <p:txBody>
          <a:bodyPr wrap="none">
            <a:spAutoFit/>
          </a:bodyPr>
          <a:lstStyle/>
          <a:p>
            <a:pPr algn="ctr">
              <a:defRPr/>
            </a:pPr>
            <a:r>
              <a:rPr lang="en-US" altLang="ja-JP" sz="4400" b="1" dirty="0">
                <a:ln w="12700">
                  <a:noFill/>
                  <a:prstDash val="solid"/>
                </a:ln>
                <a:latin typeface="Century Schoolbook" panose="02040604050505020304" pitchFamily="18" charset="0"/>
              </a:rPr>
              <a:t>The</a:t>
            </a:r>
            <a:r>
              <a:rPr lang="ja-JP" altLang="en-US" sz="4400" b="1" dirty="0">
                <a:ln w="12700">
                  <a:noFill/>
                  <a:prstDash val="solid"/>
                </a:ln>
                <a:latin typeface="Century Schoolbook" panose="02040604050505020304" pitchFamily="18" charset="0"/>
              </a:rPr>
              <a:t> </a:t>
            </a:r>
            <a:r>
              <a:rPr lang="en-US" altLang="ja-JP" sz="4400" b="1" dirty="0">
                <a:ln w="12700">
                  <a:noFill/>
                  <a:prstDash val="solid"/>
                </a:ln>
                <a:latin typeface="Century Schoolbook" panose="02040604050505020304" pitchFamily="18" charset="0"/>
              </a:rPr>
              <a:t>cat</a:t>
            </a:r>
            <a:endParaRPr lang="ja-JP" altLang="en-US" sz="4400" b="1" dirty="0">
              <a:ln w="12700">
                <a:noFill/>
                <a:prstDash val="solid"/>
              </a:ln>
              <a:latin typeface="Century Schoolbook" panose="02040604050505020304" pitchFamily="18" charset="0"/>
            </a:endParaRPr>
          </a:p>
        </p:txBody>
      </p:sp>
      <p:sp>
        <p:nvSpPr>
          <p:cNvPr id="17" name="正方形/長方形 16">
            <a:extLst>
              <a:ext uri="{FF2B5EF4-FFF2-40B4-BE49-F238E27FC236}">
                <a16:creationId xmlns:a16="http://schemas.microsoft.com/office/drawing/2014/main" id="{65B1CA75-F7D9-4737-800C-1624A4FFD7DD}"/>
              </a:ext>
            </a:extLst>
          </p:cNvPr>
          <p:cNvSpPr/>
          <p:nvPr/>
        </p:nvSpPr>
        <p:spPr>
          <a:xfrm>
            <a:off x="4240395" y="5627271"/>
            <a:ext cx="1093569" cy="769441"/>
          </a:xfrm>
          <a:prstGeom prst="rect">
            <a:avLst/>
          </a:prstGeom>
          <a:noFill/>
        </p:spPr>
        <p:txBody>
          <a:bodyPr wrap="none">
            <a:spAutoFit/>
          </a:bodyPr>
          <a:lstStyle/>
          <a:p>
            <a:pPr algn="ctr">
              <a:defRPr/>
            </a:pPr>
            <a:r>
              <a:rPr lang="en-US" altLang="ja-JP" sz="4400" b="1" dirty="0">
                <a:ln w="12700">
                  <a:noFill/>
                  <a:prstDash val="solid"/>
                </a:ln>
                <a:solidFill>
                  <a:srgbClr val="FF0000"/>
                </a:solidFill>
                <a:latin typeface="Century Schoolbook" panose="02040604050505020304" pitchFamily="18" charset="0"/>
              </a:rPr>
              <a:t>ate</a:t>
            </a:r>
            <a:endParaRPr lang="ja-JP" altLang="en-US" sz="4400" b="1" dirty="0">
              <a:ln w="12700">
                <a:noFill/>
                <a:prstDash val="solid"/>
              </a:ln>
              <a:solidFill>
                <a:srgbClr val="FF0000"/>
              </a:solidFill>
              <a:latin typeface="Century Schoolbook" panose="02040604050505020304" pitchFamily="18" charset="0"/>
            </a:endParaRPr>
          </a:p>
        </p:txBody>
      </p:sp>
      <p:sp>
        <p:nvSpPr>
          <p:cNvPr id="18" name="正方形/長方形 17">
            <a:extLst>
              <a:ext uri="{FF2B5EF4-FFF2-40B4-BE49-F238E27FC236}">
                <a16:creationId xmlns:a16="http://schemas.microsoft.com/office/drawing/2014/main" id="{598425E8-A4D9-45EA-A5C4-727E3F0CCA25}"/>
              </a:ext>
            </a:extLst>
          </p:cNvPr>
          <p:cNvSpPr/>
          <p:nvPr/>
        </p:nvSpPr>
        <p:spPr>
          <a:xfrm>
            <a:off x="5960164" y="5590062"/>
            <a:ext cx="2550698" cy="769441"/>
          </a:xfrm>
          <a:prstGeom prst="rect">
            <a:avLst/>
          </a:prstGeom>
          <a:noFill/>
        </p:spPr>
        <p:txBody>
          <a:bodyPr wrap="none">
            <a:spAutoFit/>
          </a:bodyPr>
          <a:lstStyle/>
          <a:p>
            <a:pPr>
              <a:defRPr/>
            </a:pPr>
            <a:r>
              <a:rPr lang="en-US" altLang="ja-JP" sz="4400" b="1" dirty="0">
                <a:ln w="12700">
                  <a:noFill/>
                  <a:prstDash val="solid"/>
                </a:ln>
                <a:latin typeface="Century Schoolbook" panose="02040604050505020304" pitchFamily="18" charset="0"/>
              </a:rPr>
              <a:t>the fish.</a:t>
            </a:r>
            <a:endParaRPr lang="ja-JP" altLang="en-US" sz="4400" b="1" dirty="0">
              <a:ln w="12700">
                <a:noFill/>
                <a:prstDash val="solid"/>
              </a:ln>
              <a:latin typeface="Century Schoolbook" panose="02040604050505020304" pitchFamily="18" charset="0"/>
            </a:endParaRPr>
          </a:p>
        </p:txBody>
      </p:sp>
      <p:pic>
        <p:nvPicPr>
          <p:cNvPr id="9" name="図 8" descr="抽象, 挿絵 が含まれている画像&#10;&#10;自動的に生成された説明">
            <a:extLst>
              <a:ext uri="{FF2B5EF4-FFF2-40B4-BE49-F238E27FC236}">
                <a16:creationId xmlns:a16="http://schemas.microsoft.com/office/drawing/2014/main" id="{F09985D2-A513-4445-8E2B-AD08E618FF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0164" y="3764555"/>
            <a:ext cx="2859280" cy="1198175"/>
          </a:xfrm>
          <a:prstGeom prst="rect">
            <a:avLst/>
          </a:prstGeom>
        </p:spPr>
      </p:pic>
      <p:sp>
        <p:nvSpPr>
          <p:cNvPr id="15" name="右矢印 47">
            <a:extLst>
              <a:ext uri="{FF2B5EF4-FFF2-40B4-BE49-F238E27FC236}">
                <a16:creationId xmlns:a16="http://schemas.microsoft.com/office/drawing/2014/main" id="{1B5BED19-F0B7-4682-A4EF-BFEB761EB6B2}"/>
              </a:ext>
            </a:extLst>
          </p:cNvPr>
          <p:cNvSpPr/>
          <p:nvPr/>
        </p:nvSpPr>
        <p:spPr>
          <a:xfrm>
            <a:off x="3030319" y="5090766"/>
            <a:ext cx="3513720"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二等辺三角形 15">
            <a:extLst>
              <a:ext uri="{FF2B5EF4-FFF2-40B4-BE49-F238E27FC236}">
                <a16:creationId xmlns:a16="http://schemas.microsoft.com/office/drawing/2014/main" id="{09008574-0EB6-44A8-8AFC-CDEDE691E8FC}"/>
              </a:ext>
            </a:extLst>
          </p:cNvPr>
          <p:cNvSpPr/>
          <p:nvPr/>
        </p:nvSpPr>
        <p:spPr>
          <a:xfrm rot="20257130">
            <a:off x="-1174057" y="-689319"/>
            <a:ext cx="4433226" cy="5722985"/>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挿絵 が含まれている画像&#10;&#10;自動的に生成された説明">
            <a:extLst>
              <a:ext uri="{FF2B5EF4-FFF2-40B4-BE49-F238E27FC236}">
                <a16:creationId xmlns:a16="http://schemas.microsoft.com/office/drawing/2014/main" id="{E6A0C1D5-587F-4835-8C71-70AD455FFC0A}"/>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2153" y="2350011"/>
            <a:ext cx="4142232" cy="3124200"/>
          </a:xfrm>
          <a:prstGeom prst="rect">
            <a:avLst/>
          </a:prstGeom>
          <a:ln>
            <a:noFill/>
          </a:ln>
        </p:spPr>
      </p:pic>
      <p:pic>
        <p:nvPicPr>
          <p:cNvPr id="19" name="図 18" descr="spotlight3.bmp">
            <a:extLst>
              <a:ext uri="{FF2B5EF4-FFF2-40B4-BE49-F238E27FC236}">
                <a16:creationId xmlns:a16="http://schemas.microsoft.com/office/drawing/2014/main" id="{11326E17-7536-443E-B54B-A421A7FA2192}"/>
              </a:ext>
            </a:extLst>
          </p:cNvPr>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rot="1849160">
            <a:off x="-184992" y="-132130"/>
            <a:ext cx="1373188" cy="1125538"/>
          </a:xfrm>
          <a:prstGeom prst="rect">
            <a:avLst/>
          </a:prstGeom>
          <a:noFill/>
          <a:ln w="9525">
            <a:noFill/>
            <a:miter lim="800000"/>
            <a:headEnd/>
            <a:tailEnd/>
          </a:ln>
        </p:spPr>
      </p:pic>
      <p:pic>
        <p:nvPicPr>
          <p:cNvPr id="25" name="図 7">
            <a:extLst>
              <a:ext uri="{FF2B5EF4-FFF2-40B4-BE49-F238E27FC236}">
                <a16:creationId xmlns:a16="http://schemas.microsoft.com/office/drawing/2014/main" id="{4D3C9979-0407-4CD1-BAF9-BF44545106E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bwMode="auto">
          <a:xfrm>
            <a:off x="4001893" y="3614387"/>
            <a:ext cx="1797791" cy="1348343"/>
          </a:xfrm>
          <a:prstGeom prst="rect">
            <a:avLst/>
          </a:prstGeom>
          <a:noFill/>
          <a:ln w="9525">
            <a:noFill/>
            <a:miter lim="800000"/>
            <a:headEnd/>
            <a:tailEnd/>
          </a:ln>
        </p:spPr>
      </p:pic>
    </p:spTree>
    <p:extLst>
      <p:ext uri="{BB962C8B-B14F-4D97-AF65-F5344CB8AC3E}">
        <p14:creationId xmlns:p14="http://schemas.microsoft.com/office/powerpoint/2010/main" val="520175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p:bldP spid="17" grpId="0"/>
      <p:bldP spid="18" grpId="0"/>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家具, カーテン, 赤, 座る が含まれている画像&#10;&#10;自動的に生成された説明">
            <a:extLst>
              <a:ext uri="{FF2B5EF4-FFF2-40B4-BE49-F238E27FC236}">
                <a16:creationId xmlns:a16="http://schemas.microsoft.com/office/drawing/2014/main" id="{5B85738B-3955-4127-9ECF-58820D0BA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4225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2DAC402-A540-404A-942C-9982C15B9044}"/>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H="1">
            <a:off x="-6081815" y="865095"/>
            <a:ext cx="4381030" cy="4593015"/>
          </a:xfrm>
          <a:prstGeom prst="rect">
            <a:avLst/>
          </a:prstGeom>
        </p:spPr>
      </p:pic>
      <p:sp>
        <p:nvSpPr>
          <p:cNvPr id="14" name="正方形/長方形 13">
            <a:extLst>
              <a:ext uri="{FF2B5EF4-FFF2-40B4-BE49-F238E27FC236}">
                <a16:creationId xmlns:a16="http://schemas.microsoft.com/office/drawing/2014/main" id="{FC421ACD-CEBB-4A75-AFDA-A191307DA9C5}"/>
              </a:ext>
            </a:extLst>
          </p:cNvPr>
          <p:cNvSpPr/>
          <p:nvPr/>
        </p:nvSpPr>
        <p:spPr>
          <a:xfrm>
            <a:off x="3180816" y="5080601"/>
            <a:ext cx="2518639" cy="769441"/>
          </a:xfrm>
          <a:prstGeom prst="rect">
            <a:avLst/>
          </a:prstGeom>
          <a:noFill/>
        </p:spPr>
        <p:txBody>
          <a:bodyPr wrap="none">
            <a:spAutoFit/>
          </a:bodyPr>
          <a:lstStyle/>
          <a:p>
            <a:pPr algn="ctr">
              <a:defRPr/>
            </a:pPr>
            <a:r>
              <a:rPr lang="en-US" altLang="ja-JP" sz="4400" b="1" dirty="0">
                <a:ln w="12700">
                  <a:noFill/>
                  <a:prstDash val="solid"/>
                </a:ln>
                <a:latin typeface="Century Schoolbook" panose="02040604050505020304" pitchFamily="18" charset="0"/>
              </a:rPr>
              <a:t>The</a:t>
            </a:r>
            <a:r>
              <a:rPr lang="ja-JP" altLang="en-US" sz="4400" b="1" dirty="0">
                <a:ln w="12700">
                  <a:noFill/>
                  <a:prstDash val="solid"/>
                </a:ln>
                <a:latin typeface="Century Schoolbook" panose="02040604050505020304" pitchFamily="18" charset="0"/>
              </a:rPr>
              <a:t> </a:t>
            </a:r>
            <a:r>
              <a:rPr lang="en-US" altLang="ja-JP" sz="4400" b="1" dirty="0">
                <a:ln w="12700">
                  <a:noFill/>
                  <a:prstDash val="solid"/>
                </a:ln>
                <a:latin typeface="Century Schoolbook" panose="02040604050505020304" pitchFamily="18" charset="0"/>
              </a:rPr>
              <a:t>boy</a:t>
            </a:r>
            <a:endParaRPr lang="ja-JP" altLang="en-US" sz="4400" b="1" dirty="0">
              <a:ln w="12700">
                <a:noFill/>
                <a:prstDash val="solid"/>
              </a:ln>
              <a:latin typeface="Century Schoolbook" panose="02040604050505020304" pitchFamily="18" charset="0"/>
            </a:endParaRPr>
          </a:p>
        </p:txBody>
      </p:sp>
      <p:sp>
        <p:nvSpPr>
          <p:cNvPr id="17" name="正方形/長方形 16">
            <a:extLst>
              <a:ext uri="{FF2B5EF4-FFF2-40B4-BE49-F238E27FC236}">
                <a16:creationId xmlns:a16="http://schemas.microsoft.com/office/drawing/2014/main" id="{65B1CA75-F7D9-4737-800C-1624A4FFD7DD}"/>
              </a:ext>
            </a:extLst>
          </p:cNvPr>
          <p:cNvSpPr/>
          <p:nvPr/>
        </p:nvSpPr>
        <p:spPr>
          <a:xfrm>
            <a:off x="6040984" y="5073391"/>
            <a:ext cx="1366080" cy="769441"/>
          </a:xfrm>
          <a:prstGeom prst="rect">
            <a:avLst/>
          </a:prstGeom>
          <a:noFill/>
        </p:spPr>
        <p:txBody>
          <a:bodyPr wrap="none">
            <a:spAutoFit/>
          </a:bodyPr>
          <a:lstStyle/>
          <a:p>
            <a:pPr algn="ctr">
              <a:defRPr/>
            </a:pPr>
            <a:r>
              <a:rPr lang="en-US" altLang="ja-JP" sz="4400" b="1" dirty="0">
                <a:ln w="12700">
                  <a:noFill/>
                  <a:prstDash val="solid"/>
                </a:ln>
                <a:solidFill>
                  <a:srgbClr val="FF0000"/>
                </a:solidFill>
                <a:latin typeface="Century Schoolbook" panose="02040604050505020304" pitchFamily="18" charset="0"/>
              </a:rPr>
              <a:t>ran</a:t>
            </a:r>
            <a:r>
              <a:rPr lang="en-US" altLang="ja-JP" sz="4400" b="1" dirty="0">
                <a:ln w="12700">
                  <a:noFill/>
                  <a:prstDash val="solid"/>
                </a:ln>
                <a:latin typeface="Century Schoolbook" panose="02040604050505020304" pitchFamily="18" charset="0"/>
              </a:rPr>
              <a:t>.</a:t>
            </a:r>
            <a:endParaRPr lang="ja-JP" altLang="en-US" sz="4400" b="1" dirty="0">
              <a:ln w="12700">
                <a:noFill/>
                <a:prstDash val="solid"/>
              </a:ln>
              <a:latin typeface="Century Schoolbook" panose="02040604050505020304" pitchFamily="18" charset="0"/>
            </a:endParaRPr>
          </a:p>
        </p:txBody>
      </p:sp>
      <p:sp>
        <p:nvSpPr>
          <p:cNvPr id="11" name="二等辺三角形 10">
            <a:extLst>
              <a:ext uri="{FF2B5EF4-FFF2-40B4-BE49-F238E27FC236}">
                <a16:creationId xmlns:a16="http://schemas.microsoft.com/office/drawing/2014/main" id="{E3A1CBB1-FA53-4504-9AC7-9B696D766877}"/>
              </a:ext>
            </a:extLst>
          </p:cNvPr>
          <p:cNvSpPr/>
          <p:nvPr/>
        </p:nvSpPr>
        <p:spPr>
          <a:xfrm rot="18364011">
            <a:off x="-75" y="-946182"/>
            <a:ext cx="4640702" cy="5722985"/>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spotlight3.bmp">
            <a:extLst>
              <a:ext uri="{FF2B5EF4-FFF2-40B4-BE49-F238E27FC236}">
                <a16:creationId xmlns:a16="http://schemas.microsoft.com/office/drawing/2014/main" id="{5C9433C7-FE41-44F1-B3A2-739AACD2C04F}"/>
              </a:ext>
            </a:extLst>
          </p:cNvPr>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rot="151136">
            <a:off x="24070" y="29631"/>
            <a:ext cx="1373188" cy="1125538"/>
          </a:xfrm>
          <a:prstGeom prst="rect">
            <a:avLst/>
          </a:prstGeom>
          <a:noFill/>
          <a:ln w="9525">
            <a:noFill/>
            <a:miter lim="800000"/>
            <a:headEnd/>
            <a:tailEnd/>
          </a:ln>
        </p:spPr>
      </p:pic>
    </p:spTree>
    <p:extLst>
      <p:ext uri="{BB962C8B-B14F-4D97-AF65-F5344CB8AC3E}">
        <p14:creationId xmlns:p14="http://schemas.microsoft.com/office/powerpoint/2010/main" val="1574329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8.33333E-7 3.7037E-7 L 0.90955 3.7037E-7 " pathEditMode="relative" rAng="0" ptsTypes="AA">
                                      <p:cBhvr>
                                        <p:cTn id="6" dur="2000" fill="hold"/>
                                        <p:tgtEl>
                                          <p:spTgt spid="3"/>
                                        </p:tgtEl>
                                        <p:attrNameLst>
                                          <p:attrName>ppt_x</p:attrName>
                                          <p:attrName>ppt_y</p:attrName>
                                        </p:attrNameLst>
                                      </p:cBhvr>
                                      <p:rCtr x="45469"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1835696" y="2204864"/>
            <a:ext cx="5616624" cy="2016224"/>
          </a:xfrm>
        </p:spPr>
        <p:txBody>
          <a:bodyPr>
            <a:normAutofit fontScale="92500"/>
          </a:bodyPr>
          <a:lstStyle/>
          <a:p>
            <a:pPr marL="0" indent="0">
              <a:buNone/>
            </a:pPr>
            <a:r>
              <a:rPr lang="en-US" altLang="ja-JP" sz="11500" b="1" dirty="0">
                <a:latin typeface="Century Schoolbook" panose="02040604050505020304" pitchFamily="18" charset="0"/>
              </a:rPr>
              <a:t>Passive</a:t>
            </a:r>
            <a:endParaRPr kumimoji="1" lang="ja-JP" altLang="en-US" sz="11500" b="1" dirty="0">
              <a:latin typeface="Century Schoolbook" panose="02040604050505020304" pitchFamily="18" charset="0"/>
            </a:endParaRPr>
          </a:p>
        </p:txBody>
      </p:sp>
      <p:sp>
        <p:nvSpPr>
          <p:cNvPr id="4" name="テキスト ボックス 3">
            <a:extLst>
              <a:ext uri="{FF2B5EF4-FFF2-40B4-BE49-F238E27FC236}">
                <a16:creationId xmlns:a16="http://schemas.microsoft.com/office/drawing/2014/main" id="{0804080D-AD32-4A88-8DD6-792234E821A1}"/>
              </a:ext>
            </a:extLst>
          </p:cNvPr>
          <p:cNvSpPr txBox="1"/>
          <p:nvPr/>
        </p:nvSpPr>
        <p:spPr>
          <a:xfrm>
            <a:off x="1835696" y="4497648"/>
            <a:ext cx="5793000" cy="523220"/>
          </a:xfrm>
          <a:prstGeom prst="rect">
            <a:avLst/>
          </a:prstGeom>
          <a:noFill/>
        </p:spPr>
        <p:txBody>
          <a:bodyPr wrap="square" rtlCol="0">
            <a:spAutoFit/>
          </a:bodyPr>
          <a:lstStyle/>
          <a:p>
            <a:r>
              <a:rPr kumimoji="1" lang="ja-JP" altLang="en-US" sz="2800" b="1" dirty="0"/>
              <a:t>受け身（受動態）：～される、された</a:t>
            </a:r>
          </a:p>
        </p:txBody>
      </p:sp>
    </p:spTree>
    <p:extLst>
      <p:ext uri="{BB962C8B-B14F-4D97-AF65-F5344CB8AC3E}">
        <p14:creationId xmlns:p14="http://schemas.microsoft.com/office/powerpoint/2010/main" val="2657396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円/楕円 13"/>
          <p:cNvSpPr/>
          <p:nvPr/>
        </p:nvSpPr>
        <p:spPr>
          <a:xfrm>
            <a:off x="1187624" y="5633864"/>
            <a:ext cx="2952328" cy="1224136"/>
          </a:xfrm>
          <a:prstGeom prst="ellipse">
            <a:avLst/>
          </a:prstGeom>
          <a:solidFill>
            <a:srgbClr val="FFFF00">
              <a:alpha val="2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1099710" y="4574741"/>
            <a:ext cx="2952328" cy="1224136"/>
          </a:xfrm>
          <a:prstGeom prst="ellipse">
            <a:avLst/>
          </a:prstGeom>
          <a:solidFill>
            <a:srgbClr val="FFFF00">
              <a:alpha val="2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75" name="図 8"/>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6477953" y="1786579"/>
            <a:ext cx="2406332" cy="1008367"/>
          </a:xfrm>
          <a:prstGeom prst="rect">
            <a:avLst/>
          </a:prstGeom>
          <a:noFill/>
          <a:ln w="9525">
            <a:noFill/>
            <a:miter lim="800000"/>
            <a:headEnd/>
            <a:tailEnd/>
          </a:ln>
        </p:spPr>
      </p:pic>
      <p:sp>
        <p:nvSpPr>
          <p:cNvPr id="11" name="右矢印 10"/>
          <p:cNvSpPr/>
          <p:nvPr/>
        </p:nvSpPr>
        <p:spPr>
          <a:xfrm>
            <a:off x="3419475" y="3500438"/>
            <a:ext cx="3024188"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077" name="図 7"/>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284663" y="1808758"/>
            <a:ext cx="1439862" cy="1079896"/>
          </a:xfrm>
          <a:prstGeom prst="rect">
            <a:avLst/>
          </a:prstGeom>
          <a:noFill/>
          <a:ln w="9525">
            <a:noFill/>
            <a:miter lim="800000"/>
            <a:headEnd/>
            <a:tailEnd/>
          </a:ln>
        </p:spPr>
      </p:pic>
      <p:sp>
        <p:nvSpPr>
          <p:cNvPr id="6" name="正方形/長方形 5"/>
          <p:cNvSpPr/>
          <p:nvPr/>
        </p:nvSpPr>
        <p:spPr>
          <a:xfrm>
            <a:off x="1213018" y="4725144"/>
            <a:ext cx="2653291"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a:t>
            </a:r>
            <a:r>
              <a:rPr lang="ja-JP" altLang="en-US" sz="5400" b="1" dirty="0">
                <a:ln w="12700">
                  <a:noFill/>
                  <a:prstDash val="solid"/>
                </a:ln>
                <a:latin typeface="Century Schoolbook" panose="02040604050505020304" pitchFamily="18" charset="0"/>
              </a:rPr>
              <a:t> </a:t>
            </a:r>
            <a:r>
              <a:rPr lang="en-US" altLang="ja-JP" sz="5400" b="1" dirty="0">
                <a:ln w="12700">
                  <a:noFill/>
                  <a:prstDash val="solid"/>
                </a:ln>
                <a:latin typeface="Century Schoolbook" panose="02040604050505020304" pitchFamily="18" charset="0"/>
              </a:rPr>
              <a:t>cat</a:t>
            </a:r>
            <a:endParaRPr lang="ja-JP" altLang="en-US" sz="5400" b="1" dirty="0">
              <a:ln w="12700">
                <a:noFill/>
                <a:prstDash val="solid"/>
              </a:ln>
              <a:latin typeface="Century Schoolbook" panose="02040604050505020304" pitchFamily="18" charset="0"/>
            </a:endParaRPr>
          </a:p>
        </p:txBody>
      </p:sp>
      <p:sp>
        <p:nvSpPr>
          <p:cNvPr id="7" name="正方形/長方形 6"/>
          <p:cNvSpPr/>
          <p:nvPr/>
        </p:nvSpPr>
        <p:spPr>
          <a:xfrm>
            <a:off x="5795006" y="4725144"/>
            <a:ext cx="2896947"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 fish</a:t>
            </a:r>
            <a:endParaRPr lang="ja-JP" altLang="en-US" sz="5400" b="1" dirty="0">
              <a:ln w="12700">
                <a:noFill/>
                <a:prstDash val="solid"/>
              </a:ln>
              <a:latin typeface="Century Schoolbook" panose="02040604050505020304" pitchFamily="18" charset="0"/>
            </a:endParaRPr>
          </a:p>
        </p:txBody>
      </p:sp>
      <p:sp>
        <p:nvSpPr>
          <p:cNvPr id="8" name="正方形/長方形 7"/>
          <p:cNvSpPr/>
          <p:nvPr/>
        </p:nvSpPr>
        <p:spPr>
          <a:xfrm>
            <a:off x="4082244" y="4725144"/>
            <a:ext cx="1300356" cy="923330"/>
          </a:xfrm>
          <a:prstGeom prst="rect">
            <a:avLst/>
          </a:prstGeom>
          <a:noFill/>
        </p:spPr>
        <p:txBody>
          <a:bodyPr wrap="none">
            <a:spAutoFit/>
          </a:bodyPr>
          <a:lstStyle/>
          <a:p>
            <a:pPr algn="ctr">
              <a:defRPr/>
            </a:pPr>
            <a:r>
              <a:rPr lang="en-US" altLang="ja-JP" sz="5400" b="1" dirty="0">
                <a:ln w="12700">
                  <a:noFill/>
                  <a:prstDash val="solid"/>
                </a:ln>
                <a:solidFill>
                  <a:srgbClr val="FF0000"/>
                </a:solidFill>
                <a:latin typeface="Century Schoolbook" panose="02040604050505020304" pitchFamily="18" charset="0"/>
              </a:rPr>
              <a:t>ate</a:t>
            </a:r>
            <a:endParaRPr lang="ja-JP" altLang="en-US" sz="5400" b="1" dirty="0">
              <a:ln w="12700">
                <a:noFill/>
                <a:prstDash val="solid"/>
              </a:ln>
              <a:solidFill>
                <a:srgbClr val="FF0000"/>
              </a:solidFill>
              <a:latin typeface="Century Schoolbook" panose="02040604050505020304" pitchFamily="18" charset="0"/>
            </a:endParaRPr>
          </a:p>
        </p:txBody>
      </p:sp>
      <p:sp>
        <p:nvSpPr>
          <p:cNvPr id="10" name="正方形/長方形 9"/>
          <p:cNvSpPr/>
          <p:nvPr/>
        </p:nvSpPr>
        <p:spPr>
          <a:xfrm>
            <a:off x="1187624" y="5899919"/>
            <a:ext cx="7175055" cy="769441"/>
          </a:xfrm>
          <a:prstGeom prst="rect">
            <a:avLst/>
          </a:prstGeom>
          <a:noFill/>
        </p:spPr>
        <p:txBody>
          <a:bodyPr>
            <a:spAutoFit/>
          </a:bodyPr>
          <a:lstStyle/>
          <a:p>
            <a:pPr algn="ctr">
              <a:defRPr/>
            </a:pPr>
            <a:r>
              <a:rPr lang="ja-JP" altLang="en-US" sz="4400" b="1" dirty="0">
                <a:ln w="12700">
                  <a:noFill/>
                  <a:prstDash val="solid"/>
                </a:ln>
              </a:rPr>
              <a:t>その猫がその魚を</a:t>
            </a:r>
            <a:r>
              <a:rPr lang="ja-JP" altLang="en-US" sz="4400" b="1" dirty="0">
                <a:ln w="12700">
                  <a:noFill/>
                  <a:prstDash val="solid"/>
                </a:ln>
                <a:solidFill>
                  <a:srgbClr val="FF0000"/>
                </a:solidFill>
              </a:rPr>
              <a:t>食べた</a:t>
            </a:r>
          </a:p>
        </p:txBody>
      </p:sp>
      <p:sp>
        <p:nvSpPr>
          <p:cNvPr id="12" name="二等辺三角形 11"/>
          <p:cNvSpPr/>
          <p:nvPr/>
        </p:nvSpPr>
        <p:spPr>
          <a:xfrm rot="18320442">
            <a:off x="-303672" y="-550732"/>
            <a:ext cx="4355996" cy="4420919"/>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rot="355134">
            <a:off x="54372" y="67801"/>
            <a:ext cx="1373188" cy="1125538"/>
          </a:xfrm>
          <a:prstGeom prst="rect">
            <a:avLst/>
          </a:prstGeom>
          <a:noFill/>
          <a:ln w="9525">
            <a:noFill/>
            <a:miter lim="800000"/>
            <a:headEnd/>
            <a:tailEnd/>
          </a:ln>
        </p:spPr>
      </p:pic>
      <p:pic>
        <p:nvPicPr>
          <p:cNvPr id="3074" name="図 7"/>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155093" y="1482032"/>
            <a:ext cx="2719655" cy="1942543"/>
          </a:xfrm>
          <a:prstGeom prst="rect">
            <a:avLst/>
          </a:prstGeom>
          <a:noFill/>
          <a:ln w="9525">
            <a:noFill/>
            <a:miter lim="800000"/>
            <a:headEnd/>
            <a:tailEnd/>
          </a:ln>
        </p:spPr>
      </p:pic>
    </p:spTree>
    <p:extLst>
      <p:ext uri="{BB962C8B-B14F-4D97-AF65-F5344CB8AC3E}">
        <p14:creationId xmlns:p14="http://schemas.microsoft.com/office/powerpoint/2010/main" val="208345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0-#ppt_w/2"/>
                                          </p:val>
                                        </p:tav>
                                        <p:tav tm="100000">
                                          <p:val>
                                            <p:strVal val="#ppt_x"/>
                                          </p:val>
                                        </p:tav>
                                      </p:tavLst>
                                    </p:anim>
                                    <p:anim calcmode="lin" valueType="num">
                                      <p:cBhvr additive="base">
                                        <p:cTn id="13"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3075"/>
                                        </p:tgtEl>
                                        <p:attrNameLst>
                                          <p:attrName>style.visibility</p:attrName>
                                        </p:attrNameLst>
                                      </p:cBhvr>
                                      <p:to>
                                        <p:strVal val="visible"/>
                                      </p:to>
                                    </p:set>
                                    <p:anim calcmode="lin" valueType="num">
                                      <p:cBhvr additive="base">
                                        <p:cTn id="18" dur="500" fill="hold"/>
                                        <p:tgtEl>
                                          <p:spTgt spid="3075"/>
                                        </p:tgtEl>
                                        <p:attrNameLst>
                                          <p:attrName>ppt_x</p:attrName>
                                        </p:attrNameLst>
                                      </p:cBhvr>
                                      <p:tavLst>
                                        <p:tav tm="0">
                                          <p:val>
                                            <p:strVal val="1+#ppt_w/2"/>
                                          </p:val>
                                        </p:tav>
                                        <p:tav tm="100000">
                                          <p:val>
                                            <p:strVal val="#ppt_x"/>
                                          </p:val>
                                        </p:tav>
                                      </p:tavLst>
                                    </p:anim>
                                    <p:anim calcmode="lin" valueType="num">
                                      <p:cBhvr additive="base">
                                        <p:cTn id="19"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77"/>
                                        </p:tgtEl>
                                        <p:attrNameLst>
                                          <p:attrName>style.visibility</p:attrName>
                                        </p:attrNameLst>
                                      </p:cBhvr>
                                      <p:to>
                                        <p:strVal val="visible"/>
                                      </p:to>
                                    </p:set>
                                    <p:animEffect transition="in" filter="fade">
                                      <p:cBhvr>
                                        <p:cTn id="39" dur="500"/>
                                        <p:tgtEl>
                                          <p:spTgt spid="307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974297" y="1377752"/>
            <a:ext cx="2780966" cy="2191925"/>
          </a:xfrm>
          <a:prstGeom prst="rect">
            <a:avLst/>
          </a:prstGeom>
        </p:spPr>
      </p:pic>
      <p:pic>
        <p:nvPicPr>
          <p:cNvPr id="3075" name="図 8"/>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5940152" y="1930477"/>
            <a:ext cx="2397234" cy="1004555"/>
          </a:xfrm>
          <a:prstGeom prst="rect">
            <a:avLst/>
          </a:prstGeom>
          <a:noFill/>
          <a:ln w="9525">
            <a:noFill/>
            <a:miter lim="800000"/>
            <a:headEnd/>
            <a:tailEnd/>
          </a:ln>
        </p:spPr>
      </p:pic>
      <p:pic>
        <p:nvPicPr>
          <p:cNvPr id="9" name="図 8"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0" y="0"/>
            <a:ext cx="1373188" cy="1125538"/>
          </a:xfrm>
          <a:prstGeom prst="rect">
            <a:avLst/>
          </a:prstGeom>
          <a:noFill/>
          <a:ln w="9525">
            <a:noFill/>
            <a:miter lim="800000"/>
            <a:headEnd/>
            <a:tailEnd/>
          </a:ln>
        </p:spPr>
      </p:pic>
      <p:sp>
        <p:nvSpPr>
          <p:cNvPr id="10" name="正方形/長方形 9"/>
          <p:cNvSpPr/>
          <p:nvPr/>
        </p:nvSpPr>
        <p:spPr>
          <a:xfrm>
            <a:off x="251520" y="5877272"/>
            <a:ext cx="8820472" cy="769441"/>
          </a:xfrm>
          <a:prstGeom prst="rect">
            <a:avLst/>
          </a:prstGeom>
          <a:noFill/>
        </p:spPr>
        <p:txBody>
          <a:bodyPr>
            <a:spAutoFit/>
          </a:bodyPr>
          <a:lstStyle/>
          <a:p>
            <a:pPr algn="ctr">
              <a:defRPr/>
            </a:pPr>
            <a:r>
              <a:rPr lang="ja-JP" altLang="en-US" sz="4400" b="1" dirty="0">
                <a:ln w="12700">
                  <a:noFill/>
                  <a:prstDash val="solid"/>
                </a:ln>
              </a:rPr>
              <a:t>その魚がその猫に</a:t>
            </a:r>
            <a:r>
              <a:rPr lang="ja-JP" altLang="en-US" sz="4400" b="1" dirty="0">
                <a:ln w="12700">
                  <a:noFill/>
                  <a:prstDash val="solid"/>
                </a:ln>
                <a:solidFill>
                  <a:srgbClr val="FF0000"/>
                </a:solidFill>
              </a:rPr>
              <a:t>食べられた</a:t>
            </a:r>
          </a:p>
        </p:txBody>
      </p:sp>
    </p:spTree>
    <p:extLst>
      <p:ext uri="{BB962C8B-B14F-4D97-AF65-F5344CB8AC3E}">
        <p14:creationId xmlns:p14="http://schemas.microsoft.com/office/powerpoint/2010/main" val="211477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0-#ppt_w/2"/>
                                          </p:val>
                                        </p:tav>
                                        <p:tav tm="100000">
                                          <p:val>
                                            <p:strVal val="#ppt_x"/>
                                          </p:val>
                                        </p:tav>
                                      </p:tavLst>
                                    </p:anim>
                                    <p:anim calcmode="lin" valueType="num">
                                      <p:cBhvr additive="base">
                                        <p:cTn id="19"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3075"/>
                                        </p:tgtEl>
                                        <p:attrNameLst>
                                          <p:attrName>style.visibility</p:attrName>
                                        </p:attrNameLst>
                                      </p:cBhvr>
                                      <p:to>
                                        <p:strVal val="visible"/>
                                      </p:to>
                                    </p:set>
                                    <p:anim calcmode="lin" valueType="num">
                                      <p:cBhvr additive="base">
                                        <p:cTn id="24" dur="500" fill="hold"/>
                                        <p:tgtEl>
                                          <p:spTgt spid="3075"/>
                                        </p:tgtEl>
                                        <p:attrNameLst>
                                          <p:attrName>ppt_x</p:attrName>
                                        </p:attrNameLst>
                                      </p:cBhvr>
                                      <p:tavLst>
                                        <p:tav tm="0">
                                          <p:val>
                                            <p:strVal val="1+#ppt_w/2"/>
                                          </p:val>
                                        </p:tav>
                                        <p:tav tm="100000">
                                          <p:val>
                                            <p:strVal val="#ppt_x"/>
                                          </p:val>
                                        </p:tav>
                                      </p:tavLst>
                                    </p:anim>
                                    <p:anim calcmode="lin" valueType="num">
                                      <p:cBhvr additive="base">
                                        <p:cTn id="25"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5" presetClass="path" presetSubtype="0" accel="50000" decel="50000" fill="hold" nodeType="clickEffect">
                                  <p:stCondLst>
                                    <p:cond delay="0"/>
                                  </p:stCondLst>
                                  <p:childTnLst>
                                    <p:animMotion origin="layout" path="M 8.33333E-7 3.7037E-7 L -0.59844 0.00856 " pathEditMode="relative" rAng="0" ptsTypes="AA">
                                      <p:cBhvr>
                                        <p:cTn id="29" dur="2000" fill="hold"/>
                                        <p:tgtEl>
                                          <p:spTgt spid="3075"/>
                                        </p:tgtEl>
                                        <p:attrNameLst>
                                          <p:attrName>ppt_x</p:attrName>
                                          <p:attrName>ppt_y</p:attrName>
                                        </p:attrNameLst>
                                      </p:cBhvr>
                                      <p:rCtr x="-29931" y="417"/>
                                    </p:animMotion>
                                  </p:childTnLst>
                                </p:cTn>
                              </p:par>
                              <p:par>
                                <p:cTn id="30" presetID="63" presetClass="path" presetSubtype="0" accel="50000" decel="50000" fill="hold" nodeType="withEffect">
                                  <p:stCondLst>
                                    <p:cond delay="0"/>
                                  </p:stCondLst>
                                  <p:childTnLst>
                                    <p:animMotion origin="layout" path="M -5.55556E-7 1.85185E-6 L 0.56736 0.00069 " pathEditMode="relative" rAng="0" ptsTypes="AA">
                                      <p:cBhvr>
                                        <p:cTn id="31" dur="2000" fill="hold"/>
                                        <p:tgtEl>
                                          <p:spTgt spid="3074"/>
                                        </p:tgtEl>
                                        <p:attrNameLst>
                                          <p:attrName>ppt_x</p:attrName>
                                          <p:attrName>ppt_y</p:attrName>
                                        </p:attrNameLst>
                                      </p:cBhvr>
                                      <p:rCtr x="28368"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H="1">
            <a:off x="6170629" y="1263347"/>
            <a:ext cx="2807957" cy="2170717"/>
          </a:xfrm>
          <a:prstGeom prst="rect">
            <a:avLst/>
          </a:prstGeom>
          <a:noFill/>
          <a:ln w="9525">
            <a:noFill/>
            <a:miter lim="800000"/>
            <a:headEnd/>
            <a:tailEnd/>
          </a:ln>
        </p:spPr>
      </p:pic>
      <p:sp>
        <p:nvSpPr>
          <p:cNvPr id="11" name="右矢印 10"/>
          <p:cNvSpPr/>
          <p:nvPr/>
        </p:nvSpPr>
        <p:spPr>
          <a:xfrm>
            <a:off x="3419475" y="3500438"/>
            <a:ext cx="3024188"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077" name="図 7"/>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284663" y="1808758"/>
            <a:ext cx="1439862" cy="1079896"/>
          </a:xfrm>
          <a:prstGeom prst="rect">
            <a:avLst/>
          </a:prstGeom>
          <a:noFill/>
          <a:ln w="9525">
            <a:noFill/>
            <a:miter lim="800000"/>
            <a:headEnd/>
            <a:tailEnd/>
          </a:ln>
        </p:spPr>
      </p:pic>
      <p:sp>
        <p:nvSpPr>
          <p:cNvPr id="6" name="正方形/長方形 5"/>
          <p:cNvSpPr/>
          <p:nvPr/>
        </p:nvSpPr>
        <p:spPr>
          <a:xfrm>
            <a:off x="192082" y="4941168"/>
            <a:ext cx="3102132"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a:t>
            </a:r>
            <a:r>
              <a:rPr lang="ja-JP" altLang="en-US" sz="5400" b="1" dirty="0">
                <a:ln w="12700">
                  <a:noFill/>
                  <a:prstDash val="solid"/>
                </a:ln>
                <a:latin typeface="Century Schoolbook" panose="02040604050505020304" pitchFamily="18" charset="0"/>
              </a:rPr>
              <a:t> </a:t>
            </a:r>
            <a:r>
              <a:rPr lang="en-US" altLang="ja-JP" sz="5400" b="1" dirty="0">
                <a:ln w="12700">
                  <a:noFill/>
                  <a:prstDash val="solid"/>
                </a:ln>
                <a:latin typeface="Century Schoolbook" panose="02040604050505020304" pitchFamily="18" charset="0"/>
              </a:rPr>
              <a:t>fish</a:t>
            </a:r>
            <a:endParaRPr lang="ja-JP" altLang="en-US" sz="5400" b="1" dirty="0">
              <a:ln w="12700">
                <a:noFill/>
                <a:prstDash val="solid"/>
              </a:ln>
              <a:latin typeface="Century Schoolbook" panose="02040604050505020304" pitchFamily="18" charset="0"/>
            </a:endParaRPr>
          </a:p>
        </p:txBody>
      </p:sp>
      <p:sp>
        <p:nvSpPr>
          <p:cNvPr id="7" name="正方形/長方形 6"/>
          <p:cNvSpPr/>
          <p:nvPr/>
        </p:nvSpPr>
        <p:spPr>
          <a:xfrm>
            <a:off x="6541610" y="4941168"/>
            <a:ext cx="2653291" cy="923330"/>
          </a:xfrm>
          <a:prstGeom prst="rect">
            <a:avLst/>
          </a:prstGeom>
          <a:noFill/>
        </p:spPr>
        <p:txBody>
          <a:bodyPr wrap="none">
            <a:spAutoFit/>
          </a:bodyPr>
          <a:lstStyle/>
          <a:p>
            <a:pPr algn="ctr">
              <a:defRPr/>
            </a:pPr>
            <a:r>
              <a:rPr lang="en-US" altLang="ja-JP" sz="5400" b="1" dirty="0">
                <a:ln w="12700">
                  <a:noFill/>
                  <a:prstDash val="solid"/>
                </a:ln>
                <a:latin typeface="Century Schoolbook" panose="02040604050505020304" pitchFamily="18" charset="0"/>
              </a:rPr>
              <a:t>the cat</a:t>
            </a:r>
            <a:endParaRPr lang="ja-JP" altLang="en-US" sz="5400" b="1" dirty="0">
              <a:ln w="12700">
                <a:noFill/>
                <a:prstDash val="solid"/>
              </a:ln>
              <a:latin typeface="Century Schoolbook" panose="02040604050505020304" pitchFamily="18" charset="0"/>
            </a:endParaRPr>
          </a:p>
        </p:txBody>
      </p:sp>
      <p:sp>
        <p:nvSpPr>
          <p:cNvPr id="8" name="正方形/長方形 7"/>
          <p:cNvSpPr/>
          <p:nvPr/>
        </p:nvSpPr>
        <p:spPr>
          <a:xfrm>
            <a:off x="4082244" y="4941168"/>
            <a:ext cx="1300356" cy="923330"/>
          </a:xfrm>
          <a:prstGeom prst="rect">
            <a:avLst/>
          </a:prstGeom>
          <a:noFill/>
        </p:spPr>
        <p:txBody>
          <a:bodyPr wrap="none">
            <a:spAutoFit/>
          </a:bodyPr>
          <a:lstStyle/>
          <a:p>
            <a:pPr algn="ctr">
              <a:defRPr/>
            </a:pPr>
            <a:r>
              <a:rPr lang="en-US" altLang="ja-JP" sz="5400" b="1" dirty="0">
                <a:ln w="12700">
                  <a:noFill/>
                  <a:prstDash val="solid"/>
                </a:ln>
                <a:solidFill>
                  <a:srgbClr val="FF0000"/>
                </a:solidFill>
                <a:latin typeface="Century Schoolbook" panose="02040604050505020304" pitchFamily="18" charset="0"/>
              </a:rPr>
              <a:t>ate</a:t>
            </a:r>
            <a:endParaRPr lang="ja-JP" altLang="en-US" sz="5400" b="1" dirty="0">
              <a:ln w="12700">
                <a:noFill/>
                <a:prstDash val="solid"/>
              </a:ln>
              <a:solidFill>
                <a:srgbClr val="FF0000"/>
              </a:solidFill>
              <a:latin typeface="Century Schoolbook" panose="02040604050505020304" pitchFamily="18" charset="0"/>
            </a:endParaRPr>
          </a:p>
        </p:txBody>
      </p:sp>
      <p:sp>
        <p:nvSpPr>
          <p:cNvPr id="10" name="正方形/長方形 9"/>
          <p:cNvSpPr/>
          <p:nvPr/>
        </p:nvSpPr>
        <p:spPr>
          <a:xfrm>
            <a:off x="251520" y="5877272"/>
            <a:ext cx="8820472" cy="769441"/>
          </a:xfrm>
          <a:prstGeom prst="rect">
            <a:avLst/>
          </a:prstGeom>
          <a:noFill/>
        </p:spPr>
        <p:txBody>
          <a:bodyPr>
            <a:spAutoFit/>
          </a:bodyPr>
          <a:lstStyle/>
          <a:p>
            <a:pPr algn="ctr">
              <a:defRPr/>
            </a:pPr>
            <a:r>
              <a:rPr lang="ja-JP" altLang="en-US" sz="4400" b="1" dirty="0">
                <a:ln w="12700">
                  <a:noFill/>
                  <a:prstDash val="solid"/>
                </a:ln>
              </a:rPr>
              <a:t>その魚がその猫に</a:t>
            </a:r>
            <a:r>
              <a:rPr lang="ja-JP" altLang="en-US" sz="4400" b="1" dirty="0">
                <a:ln w="12700">
                  <a:noFill/>
                  <a:prstDash val="solid"/>
                </a:ln>
                <a:solidFill>
                  <a:srgbClr val="FF0000"/>
                </a:solidFill>
              </a:rPr>
              <a:t>食べられた</a:t>
            </a:r>
          </a:p>
        </p:txBody>
      </p:sp>
      <p:sp>
        <p:nvSpPr>
          <p:cNvPr id="12" name="正方形/長方形 11"/>
          <p:cNvSpPr/>
          <p:nvPr/>
        </p:nvSpPr>
        <p:spPr>
          <a:xfrm>
            <a:off x="2784137" y="2795338"/>
            <a:ext cx="3896570" cy="4708981"/>
          </a:xfrm>
          <a:prstGeom prst="rect">
            <a:avLst/>
          </a:prstGeom>
          <a:noFill/>
        </p:spPr>
        <p:txBody>
          <a:bodyPr>
            <a:spAutoFit/>
          </a:bodyPr>
          <a:lstStyle/>
          <a:p>
            <a:pPr algn="ctr">
              <a:defRPr/>
            </a:pPr>
            <a:r>
              <a:rPr lang="en-US" altLang="ja-JP" sz="30000" b="1" dirty="0">
                <a:ln w="18000">
                  <a:solidFill>
                    <a:srgbClr val="FF0000"/>
                  </a:solidFill>
                  <a:prstDash val="solid"/>
                  <a:miter lim="800000"/>
                </a:ln>
                <a:solidFill>
                  <a:srgbClr val="FF3399">
                    <a:alpha val="38824"/>
                  </a:srgbClr>
                </a:solidFill>
                <a:effectLst>
                  <a:outerShdw blurRad="25500" dist="23000" dir="7020000" algn="tl">
                    <a:srgbClr val="000000">
                      <a:alpha val="50000"/>
                    </a:srgbClr>
                  </a:outerShdw>
                </a:effectLst>
              </a:rPr>
              <a:t>×</a:t>
            </a:r>
            <a:endParaRPr lang="ja-JP" altLang="en-US" sz="30000" b="1" dirty="0">
              <a:ln w="18000">
                <a:solidFill>
                  <a:srgbClr val="FF0000"/>
                </a:solidFill>
                <a:prstDash val="solid"/>
                <a:miter lim="800000"/>
              </a:ln>
              <a:solidFill>
                <a:srgbClr val="FF3399">
                  <a:alpha val="38824"/>
                </a:srgbClr>
              </a:solidFill>
              <a:effectLst>
                <a:outerShdw blurRad="25500" dist="23000" dir="7020000" algn="tl">
                  <a:srgbClr val="000000">
                    <a:alpha val="50000"/>
                  </a:srgbClr>
                </a:outerShdw>
              </a:effectLst>
            </a:endParaRPr>
          </a:p>
        </p:txBody>
      </p:sp>
      <p:sp>
        <p:nvSpPr>
          <p:cNvPr id="13" name="二等辺三角形 12"/>
          <p:cNvSpPr/>
          <p:nvPr/>
        </p:nvSpPr>
        <p:spPr>
          <a:xfrm rot="19815180">
            <a:off x="-810642" y="-279969"/>
            <a:ext cx="4355996" cy="4420919"/>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rot="1476160">
            <a:off x="-8566" y="-152668"/>
            <a:ext cx="1373188" cy="1125538"/>
          </a:xfrm>
          <a:prstGeom prst="rect">
            <a:avLst/>
          </a:prstGeom>
          <a:noFill/>
          <a:ln w="9525">
            <a:noFill/>
            <a:miter lim="800000"/>
            <a:headEnd/>
            <a:tailEnd/>
          </a:ln>
        </p:spPr>
      </p:pic>
      <p:pic>
        <p:nvPicPr>
          <p:cNvPr id="3075" name="図 8"/>
          <p:cNvPicPr>
            <a:picLocks noChangeAspect="1"/>
          </p:cNvPicPr>
          <p:nvPr/>
        </p:nvPicPr>
        <p:blipFill>
          <a:blip r:embed="rId6" cstate="print">
            <a:extLst>
              <a:ext uri="{28A0092B-C50C-407E-A947-70E740481C1C}">
                <a14:useLocalDpi xmlns:a14="http://schemas.microsoft.com/office/drawing/2010/main" val="0"/>
              </a:ext>
            </a:extLst>
          </a:blip>
          <a:srcRect/>
          <a:stretch/>
        </p:blipFill>
        <p:spPr bwMode="auto">
          <a:xfrm flipH="1">
            <a:off x="639303" y="1814820"/>
            <a:ext cx="2614226" cy="1095485"/>
          </a:xfrm>
          <a:prstGeom prst="rect">
            <a:avLst/>
          </a:prstGeom>
          <a:noFill/>
          <a:ln w="9525">
            <a:noFill/>
            <a:miter lim="800000"/>
            <a:headEnd/>
            <a:tailEnd/>
          </a:ln>
        </p:spPr>
      </p:pic>
      <p:pic>
        <p:nvPicPr>
          <p:cNvPr id="3" name="図 2">
            <a:extLst>
              <a:ext uri="{FF2B5EF4-FFF2-40B4-BE49-F238E27FC236}">
                <a16:creationId xmlns:a16="http://schemas.microsoft.com/office/drawing/2014/main" id="{D8A87EFF-84A4-42DC-9B7C-20CC251136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450098" y="368643"/>
            <a:ext cx="5362766" cy="4122679"/>
          </a:xfrm>
          <a:prstGeom prst="rect">
            <a:avLst/>
          </a:prstGeom>
        </p:spPr>
      </p:pic>
    </p:spTree>
    <p:extLst>
      <p:ext uri="{BB962C8B-B14F-4D97-AF65-F5344CB8AC3E}">
        <p14:creationId xmlns:p14="http://schemas.microsoft.com/office/powerpoint/2010/main" val="293952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7"/>
                                        </p:tgtEl>
                                        <p:attrNameLst>
                                          <p:attrName>style.visibility</p:attrName>
                                        </p:attrNameLst>
                                      </p:cBhvr>
                                      <p:to>
                                        <p:strVal val="visible"/>
                                      </p:to>
                                    </p:set>
                                    <p:animEffect transition="in" filter="fade">
                                      <p:cBhvr>
                                        <p:cTn id="32" dur="500"/>
                                        <p:tgtEl>
                                          <p:spTgt spid="307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30" presetClass="entr" presetSubtype="0" fill="hold" nodeType="clickEffect">
                                  <p:stCondLst>
                                    <p:cond delay="0"/>
                                  </p:stCondLst>
                                  <p:iterate type="lt">
                                    <p:tmPct val="0"/>
                                  </p:iterate>
                                  <p:childTnLst>
                                    <p:set>
                                      <p:cBhvr>
                                        <p:cTn id="45" dur="1" fill="hold">
                                          <p:stCondLst>
                                            <p:cond delay="0"/>
                                          </p:stCondLst>
                                        </p:cTn>
                                        <p:tgtEl>
                                          <p:spTgt spid="12"/>
                                        </p:tgtEl>
                                        <p:attrNameLst>
                                          <p:attrName>style.visibility</p:attrName>
                                        </p:attrNameLst>
                                      </p:cBhvr>
                                      <p:to>
                                        <p:strVal val="visible"/>
                                      </p:to>
                                    </p:set>
                                    <p:animEffect transition="in" filter="fade">
                                      <p:cBhvr>
                                        <p:cTn id="46" dur="400" decel="100000"/>
                                        <p:tgtEl>
                                          <p:spTgt spid="12"/>
                                        </p:tgtEl>
                                      </p:cBhvr>
                                    </p:animEffect>
                                    <p:anim calcmode="lin" valueType="num">
                                      <p:cBhvr>
                                        <p:cTn id="47" dur="400" decel="100000" fill="hold"/>
                                        <p:tgtEl>
                                          <p:spTgt spid="12"/>
                                        </p:tgtEl>
                                        <p:attrNameLst>
                                          <p:attrName>style.rotation</p:attrName>
                                        </p:attrNameLst>
                                      </p:cBhvr>
                                      <p:tavLst>
                                        <p:tav tm="0">
                                          <p:val>
                                            <p:fltVal val="-90"/>
                                          </p:val>
                                        </p:tav>
                                        <p:tav tm="100000">
                                          <p:val>
                                            <p:fltVal val="0"/>
                                          </p:val>
                                        </p:tav>
                                      </p:tavLst>
                                    </p:anim>
                                    <p:anim calcmode="lin" valueType="num">
                                      <p:cBhvr>
                                        <p:cTn id="48" dur="400" decel="100000" fill="hold"/>
                                        <p:tgtEl>
                                          <p:spTgt spid="12"/>
                                        </p:tgtEl>
                                        <p:attrNameLst>
                                          <p:attrName>ppt_x</p:attrName>
                                        </p:attrNameLst>
                                      </p:cBhvr>
                                      <p:tavLst>
                                        <p:tav tm="0">
                                          <p:val>
                                            <p:strVal val="#ppt_x+0.4"/>
                                          </p:val>
                                        </p:tav>
                                        <p:tav tm="100000">
                                          <p:val>
                                            <p:strVal val="#ppt_x-0.05"/>
                                          </p:val>
                                        </p:tav>
                                      </p:tavLst>
                                    </p:anim>
                                    <p:anim calcmode="lin" valueType="num">
                                      <p:cBhvr>
                                        <p:cTn id="49" dur="400" decel="100000" fill="hold"/>
                                        <p:tgtEl>
                                          <p:spTgt spid="12"/>
                                        </p:tgtEl>
                                        <p:attrNameLst>
                                          <p:attrName>ppt_y</p:attrName>
                                        </p:attrNameLst>
                                      </p:cBhvr>
                                      <p:tavLst>
                                        <p:tav tm="0">
                                          <p:val>
                                            <p:strVal val="#ppt_y-0.4"/>
                                          </p:val>
                                        </p:tav>
                                        <p:tav tm="100000">
                                          <p:val>
                                            <p:strVal val="#ppt_y+0.1"/>
                                          </p:val>
                                        </p:tav>
                                      </p:tavLst>
                                    </p:anim>
                                    <p:anim calcmode="lin" valueType="num">
                                      <p:cBhvr>
                                        <p:cTn id="50" dur="100" accel="100000" fill="hold">
                                          <p:stCondLst>
                                            <p:cond delay="400"/>
                                          </p:stCondLst>
                                        </p:cTn>
                                        <p:tgtEl>
                                          <p:spTgt spid="12"/>
                                        </p:tgtEl>
                                        <p:attrNameLst>
                                          <p:attrName>ppt_x</p:attrName>
                                        </p:attrNameLst>
                                      </p:cBhvr>
                                      <p:tavLst>
                                        <p:tav tm="0">
                                          <p:val>
                                            <p:strVal val="#ppt_x-0.05"/>
                                          </p:val>
                                        </p:tav>
                                        <p:tav tm="100000">
                                          <p:val>
                                            <p:strVal val="#ppt_x"/>
                                          </p:val>
                                        </p:tav>
                                      </p:tavLst>
                                    </p:anim>
                                    <p:anim calcmode="lin" valueType="num">
                                      <p:cBhvr>
                                        <p:cTn id="51" dur="100" accel="100000" fill="hold">
                                          <p:stCondLst>
                                            <p:cond delay="4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14892" y="1453547"/>
            <a:ext cx="2800585" cy="2203829"/>
          </a:xfrm>
          <a:prstGeom prst="rect">
            <a:avLst/>
          </a:prstGeom>
          <a:noFill/>
          <a:ln w="9525">
            <a:noFill/>
            <a:miter lim="800000"/>
            <a:headEnd/>
            <a:tailEnd/>
          </a:ln>
        </p:spPr>
      </p:pic>
      <p:pic>
        <p:nvPicPr>
          <p:cNvPr id="3075" name="図 8"/>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6198359" y="2000152"/>
            <a:ext cx="2448272" cy="1025942"/>
          </a:xfrm>
          <a:prstGeom prst="rect">
            <a:avLst/>
          </a:prstGeom>
          <a:noFill/>
          <a:ln w="9525">
            <a:noFill/>
            <a:miter lim="800000"/>
            <a:headEnd/>
            <a:tailEnd/>
          </a:ln>
        </p:spPr>
      </p:pic>
      <p:pic>
        <p:nvPicPr>
          <p:cNvPr id="9" name="図 8"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0" y="0"/>
            <a:ext cx="1373188" cy="1125538"/>
          </a:xfrm>
          <a:prstGeom prst="rect">
            <a:avLst/>
          </a:prstGeom>
          <a:noFill/>
          <a:ln w="9525">
            <a:noFill/>
            <a:miter lim="800000"/>
            <a:headEnd/>
            <a:tailEnd/>
          </a:ln>
        </p:spPr>
      </p:pic>
      <p:sp>
        <p:nvSpPr>
          <p:cNvPr id="10" name="正方形/長方形 9"/>
          <p:cNvSpPr/>
          <p:nvPr/>
        </p:nvSpPr>
        <p:spPr>
          <a:xfrm>
            <a:off x="251520" y="5877272"/>
            <a:ext cx="8820472" cy="769441"/>
          </a:xfrm>
          <a:prstGeom prst="rect">
            <a:avLst/>
          </a:prstGeom>
          <a:noFill/>
        </p:spPr>
        <p:txBody>
          <a:bodyPr>
            <a:spAutoFit/>
          </a:bodyPr>
          <a:lstStyle/>
          <a:p>
            <a:pPr algn="ctr">
              <a:defRPr/>
            </a:pPr>
            <a:r>
              <a:rPr lang="ja-JP" altLang="en-US" sz="4400" b="1" dirty="0">
                <a:ln w="12700">
                  <a:noFill/>
                  <a:prstDash val="solid"/>
                </a:ln>
              </a:rPr>
              <a:t>その魚がその猫に</a:t>
            </a:r>
            <a:r>
              <a:rPr lang="ja-JP" altLang="en-US" sz="4400" b="1" dirty="0">
                <a:ln w="12700">
                  <a:noFill/>
                  <a:prstDash val="solid"/>
                </a:ln>
                <a:solidFill>
                  <a:srgbClr val="FF0000"/>
                </a:solidFill>
              </a:rPr>
              <a:t>食べられた</a:t>
            </a:r>
          </a:p>
        </p:txBody>
      </p:sp>
    </p:spTree>
    <p:extLst>
      <p:ext uri="{BB962C8B-B14F-4D97-AF65-F5344CB8AC3E}">
        <p14:creationId xmlns:p14="http://schemas.microsoft.com/office/powerpoint/2010/main" val="315182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0-#ppt_w/2"/>
                                          </p:val>
                                        </p:tav>
                                        <p:tav tm="100000">
                                          <p:val>
                                            <p:strVal val="#ppt_x"/>
                                          </p:val>
                                        </p:tav>
                                      </p:tavLst>
                                    </p:anim>
                                    <p:anim calcmode="lin" valueType="num">
                                      <p:cBhvr additive="base">
                                        <p:cTn id="19"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3075"/>
                                        </p:tgtEl>
                                        <p:attrNameLst>
                                          <p:attrName>style.visibility</p:attrName>
                                        </p:attrNameLst>
                                      </p:cBhvr>
                                      <p:to>
                                        <p:strVal val="visible"/>
                                      </p:to>
                                    </p:set>
                                    <p:anim calcmode="lin" valueType="num">
                                      <p:cBhvr additive="base">
                                        <p:cTn id="24" dur="500" fill="hold"/>
                                        <p:tgtEl>
                                          <p:spTgt spid="3075"/>
                                        </p:tgtEl>
                                        <p:attrNameLst>
                                          <p:attrName>ppt_x</p:attrName>
                                        </p:attrNameLst>
                                      </p:cBhvr>
                                      <p:tavLst>
                                        <p:tav tm="0">
                                          <p:val>
                                            <p:strVal val="1+#ppt_w/2"/>
                                          </p:val>
                                        </p:tav>
                                        <p:tav tm="100000">
                                          <p:val>
                                            <p:strVal val="#ppt_x"/>
                                          </p:val>
                                        </p:tav>
                                      </p:tavLst>
                                    </p:anim>
                                    <p:anim calcmode="lin" valueType="num">
                                      <p:cBhvr additive="base">
                                        <p:cTn id="25"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5" presetClass="path" presetSubtype="0" accel="50000" decel="50000" fill="hold" nodeType="clickEffect">
                                  <p:stCondLst>
                                    <p:cond delay="0"/>
                                  </p:stCondLst>
                                  <p:childTnLst>
                                    <p:animMotion origin="layout" path="M 0.00886 -0.0125 L -0.58958 -0.00394 " pathEditMode="relative" rAng="0" ptsTypes="AA">
                                      <p:cBhvr>
                                        <p:cTn id="29" dur="2000" fill="hold"/>
                                        <p:tgtEl>
                                          <p:spTgt spid="3075"/>
                                        </p:tgtEl>
                                        <p:attrNameLst>
                                          <p:attrName>ppt_x</p:attrName>
                                          <p:attrName>ppt_y</p:attrName>
                                        </p:attrNameLst>
                                      </p:cBhvr>
                                      <p:rCtr x="-29931" y="417"/>
                                    </p:animMotion>
                                  </p:childTnLst>
                                </p:cTn>
                              </p:par>
                              <p:par>
                                <p:cTn id="30" presetID="63" presetClass="path" presetSubtype="0" accel="50000" decel="50000" fill="hold" nodeType="withEffect">
                                  <p:stCondLst>
                                    <p:cond delay="0"/>
                                  </p:stCondLst>
                                  <p:childTnLst>
                                    <p:animMotion origin="layout" path="M -2.5E-6 4.81481E-6 L 0.56736 0.00069 " pathEditMode="relative" rAng="0" ptsTypes="AA">
                                      <p:cBhvr>
                                        <p:cTn id="31" dur="2000" fill="hold"/>
                                        <p:tgtEl>
                                          <p:spTgt spid="3074"/>
                                        </p:tgtEl>
                                        <p:attrNameLst>
                                          <p:attrName>ppt_x</p:attrName>
                                          <p:attrName>ppt_y</p:attrName>
                                        </p:attrNameLst>
                                      </p:cBhvr>
                                      <p:rCtr x="28368"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547664" y="2996952"/>
            <a:ext cx="5884944" cy="923330"/>
          </a:xfrm>
          <a:prstGeom prst="rect">
            <a:avLst/>
          </a:prstGeom>
          <a:noFill/>
        </p:spPr>
        <p:txBody>
          <a:bodyPr wrap="none" lIns="91440" tIns="45720" rIns="91440" bIns="45720">
            <a:spAutoFit/>
          </a:bodyPr>
          <a:lstStyle/>
          <a:p>
            <a:r>
              <a:rPr lang="en-US" altLang="ja-JP" sz="5400" b="1" cap="none" spc="0" dirty="0">
                <a:ln w="17780" cmpd="sng">
                  <a:noFill/>
                  <a:prstDash val="solid"/>
                  <a:miter lim="800000"/>
                </a:ln>
                <a:latin typeface="Century Schoolbook" pitchFamily="18" charset="0"/>
              </a:rPr>
              <a:t>What language</a:t>
            </a:r>
            <a:r>
              <a:rPr lang="en-US" altLang="ja-JP" sz="5400" b="1" dirty="0">
                <a:ln w="17780" cmpd="sng">
                  <a:noFill/>
                  <a:prstDash val="solid"/>
                  <a:miter lim="800000"/>
                </a:ln>
                <a:latin typeface="Century Schoolbook" pitchFamily="18" charset="0"/>
              </a:rPr>
              <a:t>?</a:t>
            </a:r>
            <a:endParaRPr lang="ja-JP" altLang="en-US" sz="5400" b="1" cap="none" spc="0" dirty="0">
              <a:ln w="17780" cmpd="sng">
                <a:noFill/>
                <a:prstDash val="solid"/>
                <a:miter lim="800000"/>
              </a:ln>
              <a:latin typeface="Century Schoolbook"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H="1">
            <a:off x="6081610" y="1344945"/>
            <a:ext cx="2807957" cy="2155493"/>
          </a:xfrm>
          <a:prstGeom prst="rect">
            <a:avLst/>
          </a:prstGeom>
          <a:noFill/>
          <a:ln w="9525">
            <a:noFill/>
            <a:miter lim="800000"/>
            <a:headEnd/>
            <a:tailEnd/>
          </a:ln>
        </p:spPr>
      </p:pic>
      <p:pic>
        <p:nvPicPr>
          <p:cNvPr id="3075" name="図 8"/>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flipH="1">
            <a:off x="443544" y="1846123"/>
            <a:ext cx="2614226" cy="1095485"/>
          </a:xfrm>
          <a:prstGeom prst="rect">
            <a:avLst/>
          </a:prstGeom>
          <a:noFill/>
          <a:ln w="9525">
            <a:noFill/>
            <a:miter lim="800000"/>
            <a:headEnd/>
            <a:tailEnd/>
          </a:ln>
        </p:spPr>
      </p:pic>
      <p:sp>
        <p:nvSpPr>
          <p:cNvPr id="11" name="右矢印 10"/>
          <p:cNvSpPr/>
          <p:nvPr/>
        </p:nvSpPr>
        <p:spPr>
          <a:xfrm flipH="1">
            <a:off x="3419475" y="3500438"/>
            <a:ext cx="2663825"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077" name="図 7"/>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flipH="1">
            <a:off x="3995936" y="1827201"/>
            <a:ext cx="1657350" cy="1243012"/>
          </a:xfrm>
          <a:prstGeom prst="rect">
            <a:avLst/>
          </a:prstGeom>
          <a:noFill/>
          <a:ln w="9525">
            <a:noFill/>
            <a:miter lim="800000"/>
            <a:headEnd/>
            <a:tailEnd/>
          </a:ln>
        </p:spPr>
      </p:pic>
      <p:sp>
        <p:nvSpPr>
          <p:cNvPr id="6" name="正方形/長方形 5"/>
          <p:cNvSpPr/>
          <p:nvPr/>
        </p:nvSpPr>
        <p:spPr>
          <a:xfrm>
            <a:off x="139462" y="4941168"/>
            <a:ext cx="2560316" cy="769441"/>
          </a:xfrm>
          <a:prstGeom prst="rect">
            <a:avLst/>
          </a:prstGeom>
          <a:noFill/>
        </p:spPr>
        <p:txBody>
          <a:bodyPr wrap="none">
            <a:spAutoFit/>
          </a:bodyPr>
          <a:lstStyle/>
          <a:p>
            <a:pPr algn="ctr">
              <a:defRPr/>
            </a:pPr>
            <a:r>
              <a:rPr lang="en-US" altLang="ja-JP" sz="4400" b="1" dirty="0">
                <a:ln w="12700">
                  <a:noFill/>
                  <a:prstDash val="solid"/>
                </a:ln>
                <a:latin typeface="Century Schoolbook" panose="02040604050505020304" pitchFamily="18" charset="0"/>
              </a:rPr>
              <a:t>The</a:t>
            </a:r>
            <a:r>
              <a:rPr lang="ja-JP" altLang="en-US" sz="4400" b="1" dirty="0">
                <a:ln w="12700">
                  <a:noFill/>
                  <a:prstDash val="solid"/>
                </a:ln>
                <a:latin typeface="Century Schoolbook" panose="02040604050505020304" pitchFamily="18" charset="0"/>
              </a:rPr>
              <a:t> </a:t>
            </a:r>
            <a:r>
              <a:rPr lang="en-US" altLang="ja-JP" sz="4400" b="1" dirty="0">
                <a:ln w="12700">
                  <a:noFill/>
                  <a:prstDash val="solid"/>
                </a:ln>
                <a:latin typeface="Century Schoolbook" panose="02040604050505020304" pitchFamily="18" charset="0"/>
              </a:rPr>
              <a:t>fish</a:t>
            </a:r>
            <a:endParaRPr lang="ja-JP" altLang="en-US" sz="4400" b="1" dirty="0">
              <a:ln w="12700">
                <a:noFill/>
                <a:prstDash val="solid"/>
              </a:ln>
              <a:latin typeface="Century Schoolbook" panose="02040604050505020304" pitchFamily="18" charset="0"/>
            </a:endParaRPr>
          </a:p>
        </p:txBody>
      </p:sp>
      <p:sp>
        <p:nvSpPr>
          <p:cNvPr id="7" name="正方形/長方形 6"/>
          <p:cNvSpPr/>
          <p:nvPr/>
        </p:nvSpPr>
        <p:spPr>
          <a:xfrm>
            <a:off x="6837758" y="4941168"/>
            <a:ext cx="2196435" cy="769441"/>
          </a:xfrm>
          <a:prstGeom prst="rect">
            <a:avLst/>
          </a:prstGeom>
          <a:noFill/>
        </p:spPr>
        <p:txBody>
          <a:bodyPr wrap="none">
            <a:spAutoFit/>
          </a:bodyPr>
          <a:lstStyle/>
          <a:p>
            <a:pPr algn="ctr">
              <a:defRPr/>
            </a:pPr>
            <a:r>
              <a:rPr lang="en-US" altLang="ja-JP" sz="4400" b="1" dirty="0">
                <a:ln w="12700">
                  <a:noFill/>
                  <a:prstDash val="solid"/>
                </a:ln>
                <a:latin typeface="Century Schoolbook" panose="02040604050505020304" pitchFamily="18" charset="0"/>
              </a:rPr>
              <a:t>the cat</a:t>
            </a:r>
            <a:endParaRPr lang="ja-JP" altLang="en-US" sz="4400" b="1" dirty="0">
              <a:ln w="12700">
                <a:noFill/>
                <a:prstDash val="solid"/>
              </a:ln>
              <a:latin typeface="Century Schoolbook" panose="02040604050505020304" pitchFamily="18" charset="0"/>
            </a:endParaRPr>
          </a:p>
        </p:txBody>
      </p:sp>
      <p:sp>
        <p:nvSpPr>
          <p:cNvPr id="8" name="正方形/長方形 7"/>
          <p:cNvSpPr/>
          <p:nvPr/>
        </p:nvSpPr>
        <p:spPr>
          <a:xfrm>
            <a:off x="2711140" y="4941168"/>
            <a:ext cx="3256020" cy="769441"/>
          </a:xfrm>
          <a:prstGeom prst="rect">
            <a:avLst/>
          </a:prstGeom>
          <a:noFill/>
        </p:spPr>
        <p:txBody>
          <a:bodyPr wrap="none">
            <a:spAutoFit/>
          </a:bodyPr>
          <a:lstStyle/>
          <a:p>
            <a:pPr algn="ctr">
              <a:defRPr/>
            </a:pPr>
            <a:r>
              <a:rPr lang="en-US" altLang="ja-JP" sz="4400" b="1" dirty="0">
                <a:ln w="12700">
                  <a:noFill/>
                  <a:prstDash val="solid"/>
                </a:ln>
                <a:solidFill>
                  <a:srgbClr val="FF0000"/>
                </a:solidFill>
                <a:latin typeface="Century Schoolbook" panose="02040604050505020304" pitchFamily="18" charset="0"/>
              </a:rPr>
              <a:t>was eaten </a:t>
            </a:r>
            <a:endParaRPr lang="ja-JP" altLang="en-US" sz="4400" b="1" dirty="0">
              <a:ln w="12700">
                <a:noFill/>
                <a:prstDash val="solid"/>
              </a:ln>
              <a:solidFill>
                <a:srgbClr val="FF0000"/>
              </a:solidFill>
              <a:latin typeface="Century Schoolbook" panose="02040604050505020304" pitchFamily="18" charset="0"/>
            </a:endParaRPr>
          </a:p>
        </p:txBody>
      </p:sp>
      <p:sp>
        <p:nvSpPr>
          <p:cNvPr id="10" name="正方形/長方形 9"/>
          <p:cNvSpPr/>
          <p:nvPr/>
        </p:nvSpPr>
        <p:spPr>
          <a:xfrm>
            <a:off x="251520" y="5877272"/>
            <a:ext cx="8820472" cy="769441"/>
          </a:xfrm>
          <a:prstGeom prst="rect">
            <a:avLst/>
          </a:prstGeom>
          <a:noFill/>
        </p:spPr>
        <p:txBody>
          <a:bodyPr>
            <a:spAutoFit/>
          </a:bodyPr>
          <a:lstStyle/>
          <a:p>
            <a:pPr algn="ctr">
              <a:defRPr/>
            </a:pPr>
            <a:r>
              <a:rPr lang="ja-JP" altLang="en-US" sz="4400" b="1" dirty="0">
                <a:ln w="12700">
                  <a:noFill/>
                  <a:prstDash val="solid"/>
                </a:ln>
              </a:rPr>
              <a:t>その魚がその猫</a:t>
            </a:r>
            <a:r>
              <a:rPr lang="ja-JP" altLang="en-US" sz="4400" b="1" dirty="0">
                <a:ln w="12700">
                  <a:noFill/>
                  <a:prstDash val="solid"/>
                </a:ln>
                <a:solidFill>
                  <a:srgbClr val="00B050"/>
                </a:solidFill>
              </a:rPr>
              <a:t>に</a:t>
            </a:r>
            <a:r>
              <a:rPr lang="ja-JP" altLang="en-US" sz="4400" b="1" dirty="0">
                <a:ln w="12700">
                  <a:noFill/>
                  <a:prstDash val="solid"/>
                </a:ln>
                <a:solidFill>
                  <a:srgbClr val="FF0000"/>
                </a:solidFill>
              </a:rPr>
              <a:t>食べられた</a:t>
            </a:r>
          </a:p>
        </p:txBody>
      </p:sp>
      <p:sp>
        <p:nvSpPr>
          <p:cNvPr id="13" name="正方形/長方形 12"/>
          <p:cNvSpPr/>
          <p:nvPr/>
        </p:nvSpPr>
        <p:spPr>
          <a:xfrm>
            <a:off x="5886578" y="4941168"/>
            <a:ext cx="894796" cy="769441"/>
          </a:xfrm>
          <a:prstGeom prst="rect">
            <a:avLst/>
          </a:prstGeom>
          <a:noFill/>
        </p:spPr>
        <p:txBody>
          <a:bodyPr wrap="none">
            <a:spAutoFit/>
          </a:bodyPr>
          <a:lstStyle/>
          <a:p>
            <a:pPr algn="ctr">
              <a:defRPr/>
            </a:pPr>
            <a:r>
              <a:rPr lang="en-US" altLang="ja-JP" sz="4400" b="1" dirty="0">
                <a:ln w="12700">
                  <a:noFill/>
                  <a:prstDash val="solid"/>
                </a:ln>
                <a:solidFill>
                  <a:srgbClr val="00B050"/>
                </a:solidFill>
                <a:latin typeface="Century Schoolbook" panose="02040604050505020304" pitchFamily="18" charset="0"/>
              </a:rPr>
              <a:t>by</a:t>
            </a:r>
            <a:endParaRPr lang="ja-JP" altLang="en-US" sz="4400" b="1" dirty="0">
              <a:ln w="12700">
                <a:noFill/>
                <a:prstDash val="solid"/>
              </a:ln>
              <a:solidFill>
                <a:srgbClr val="00B050"/>
              </a:solidFill>
              <a:latin typeface="Century Schoolbook" panose="02040604050505020304" pitchFamily="18" charset="0"/>
            </a:endParaRPr>
          </a:p>
        </p:txBody>
      </p:sp>
      <p:pic>
        <p:nvPicPr>
          <p:cNvPr id="9" name="図 8" descr="spotlight3.bmp"/>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0" y="0"/>
            <a:ext cx="1373188" cy="1125538"/>
          </a:xfrm>
          <a:prstGeom prst="rect">
            <a:avLst/>
          </a:prstGeom>
          <a:noFill/>
          <a:ln w="9525">
            <a:noFill/>
            <a:miter lim="800000"/>
            <a:headEnd/>
            <a:tailEnd/>
          </a:ln>
        </p:spPr>
      </p:pic>
    </p:spTree>
    <p:extLst>
      <p:ext uri="{BB962C8B-B14F-4D97-AF65-F5344CB8AC3E}">
        <p14:creationId xmlns:p14="http://schemas.microsoft.com/office/powerpoint/2010/main" val="309266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5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p:cNvSpPr/>
          <p:nvPr/>
        </p:nvSpPr>
        <p:spPr>
          <a:xfrm>
            <a:off x="-10037" y="3932599"/>
            <a:ext cx="9164073" cy="2924944"/>
          </a:xfrm>
          <a:prstGeom prst="roundRect">
            <a:avLst>
              <a:gd name="adj" fmla="val 4108"/>
            </a:avLst>
          </a:prstGeom>
          <a:solidFill>
            <a:srgbClr val="3333CC">
              <a:alpha val="3000"/>
            </a:srgbClr>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　</a:t>
            </a:r>
          </a:p>
        </p:txBody>
      </p:sp>
      <p:pic>
        <p:nvPicPr>
          <p:cNvPr id="3074" name="図 7"/>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528108" y="231610"/>
            <a:ext cx="1281923" cy="960500"/>
          </a:xfrm>
          <a:prstGeom prst="rect">
            <a:avLst/>
          </a:prstGeom>
          <a:noFill/>
          <a:ln w="9525">
            <a:noFill/>
            <a:miter lim="800000"/>
            <a:headEnd/>
            <a:tailEnd/>
          </a:ln>
        </p:spPr>
      </p:pic>
      <p:pic>
        <p:nvPicPr>
          <p:cNvPr id="3075" name="図 8"/>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3506353" y="581519"/>
            <a:ext cx="1015677" cy="425617"/>
          </a:xfrm>
          <a:prstGeom prst="rect">
            <a:avLst/>
          </a:prstGeom>
          <a:noFill/>
          <a:ln w="9525">
            <a:noFill/>
            <a:miter lim="800000"/>
            <a:headEnd/>
            <a:tailEnd/>
          </a:ln>
        </p:spPr>
      </p:pic>
      <p:sp>
        <p:nvSpPr>
          <p:cNvPr id="11" name="右矢印 10"/>
          <p:cNvSpPr/>
          <p:nvPr/>
        </p:nvSpPr>
        <p:spPr>
          <a:xfrm>
            <a:off x="1907704" y="1124744"/>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077" name="図 7"/>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a:off x="2231232" y="494674"/>
            <a:ext cx="720079" cy="540059"/>
          </a:xfrm>
          <a:prstGeom prst="rect">
            <a:avLst/>
          </a:prstGeom>
          <a:noFill/>
          <a:ln w="9525">
            <a:noFill/>
            <a:miter lim="800000"/>
            <a:headEnd/>
            <a:tailEnd/>
          </a:ln>
        </p:spPr>
      </p:pic>
      <p:sp>
        <p:nvSpPr>
          <p:cNvPr id="6" name="正方形/長方形 5"/>
          <p:cNvSpPr/>
          <p:nvPr/>
        </p:nvSpPr>
        <p:spPr>
          <a:xfrm>
            <a:off x="24148" y="1196752"/>
            <a:ext cx="1967206" cy="646331"/>
          </a:xfrm>
          <a:prstGeom prst="rect">
            <a:avLst/>
          </a:prstGeom>
          <a:noFill/>
        </p:spPr>
        <p:txBody>
          <a:bodyPr wrap="none">
            <a:spAutoFit/>
          </a:bodyPr>
          <a:lstStyle/>
          <a:p>
            <a:pPr algn="ctr">
              <a:defRPr/>
            </a:pPr>
            <a:r>
              <a:rPr lang="en-US" altLang="ja-JP" sz="3600" b="1" dirty="0">
                <a:ln w="12700">
                  <a:noFill/>
                  <a:prstDash val="solid"/>
                </a:ln>
                <a:latin typeface="Century Schoolbook" panose="02040604050505020304" pitchFamily="18" charset="0"/>
              </a:rPr>
              <a:t>The</a:t>
            </a:r>
            <a:r>
              <a:rPr lang="ja-JP" altLang="en-US" sz="3600" b="1" dirty="0">
                <a:ln w="12700">
                  <a:noFill/>
                  <a:prstDash val="solid"/>
                </a:ln>
                <a:latin typeface="Century Schoolbook" panose="02040604050505020304" pitchFamily="18" charset="0"/>
              </a:rPr>
              <a:t> </a:t>
            </a:r>
            <a:r>
              <a:rPr lang="en-US" altLang="ja-JP" sz="3600" b="1" dirty="0">
                <a:ln w="12700">
                  <a:noFill/>
                  <a:prstDash val="solid"/>
                </a:ln>
                <a:latin typeface="Century Schoolbook" panose="02040604050505020304" pitchFamily="18" charset="0"/>
              </a:rPr>
              <a:t>cat</a:t>
            </a:r>
            <a:endParaRPr lang="ja-JP" altLang="en-US" sz="3600" b="1" dirty="0">
              <a:ln w="12700">
                <a:noFill/>
                <a:prstDash val="solid"/>
              </a:ln>
              <a:latin typeface="Century Schoolbook" panose="02040604050505020304" pitchFamily="18" charset="0"/>
            </a:endParaRPr>
          </a:p>
        </p:txBody>
      </p:sp>
      <p:sp>
        <p:nvSpPr>
          <p:cNvPr id="7" name="正方形/長方形 6"/>
          <p:cNvSpPr/>
          <p:nvPr/>
        </p:nvSpPr>
        <p:spPr>
          <a:xfrm>
            <a:off x="3073815" y="1196752"/>
            <a:ext cx="2121093" cy="646331"/>
          </a:xfrm>
          <a:prstGeom prst="rect">
            <a:avLst/>
          </a:prstGeom>
          <a:noFill/>
        </p:spPr>
        <p:txBody>
          <a:bodyPr wrap="none">
            <a:spAutoFit/>
          </a:bodyPr>
          <a:lstStyle/>
          <a:p>
            <a:pPr algn="ctr">
              <a:defRPr/>
            </a:pPr>
            <a:r>
              <a:rPr lang="en-US" altLang="ja-JP" sz="3600" b="1" dirty="0">
                <a:ln w="12700">
                  <a:noFill/>
                  <a:prstDash val="solid"/>
                </a:ln>
                <a:latin typeface="Century Schoolbook" panose="02040604050505020304" pitchFamily="18" charset="0"/>
              </a:rPr>
              <a:t>the fish.</a:t>
            </a:r>
            <a:endParaRPr lang="ja-JP" altLang="en-US" sz="3600" b="1" dirty="0">
              <a:ln w="12700">
                <a:noFill/>
                <a:prstDash val="solid"/>
              </a:ln>
              <a:latin typeface="Century Schoolbook" panose="02040604050505020304" pitchFamily="18" charset="0"/>
            </a:endParaRPr>
          </a:p>
        </p:txBody>
      </p:sp>
      <p:sp>
        <p:nvSpPr>
          <p:cNvPr id="8" name="正方形/長方形 7"/>
          <p:cNvSpPr/>
          <p:nvPr/>
        </p:nvSpPr>
        <p:spPr>
          <a:xfrm>
            <a:off x="2048744" y="1198493"/>
            <a:ext cx="928460" cy="646331"/>
          </a:xfrm>
          <a:prstGeom prst="rect">
            <a:avLst/>
          </a:prstGeom>
          <a:noFill/>
        </p:spPr>
        <p:txBody>
          <a:bodyPr wrap="none">
            <a:spAutoFit/>
          </a:bodyPr>
          <a:lstStyle/>
          <a:p>
            <a:pPr algn="ctr">
              <a:defRPr/>
            </a:pPr>
            <a:r>
              <a:rPr lang="en-US" altLang="ja-JP" sz="3600" b="1" dirty="0">
                <a:ln w="12700">
                  <a:noFill/>
                  <a:prstDash val="solid"/>
                </a:ln>
                <a:solidFill>
                  <a:srgbClr val="FF0000"/>
                </a:solidFill>
                <a:latin typeface="Century Schoolbook" panose="02040604050505020304" pitchFamily="18" charset="0"/>
              </a:rPr>
              <a:t>ate</a:t>
            </a:r>
            <a:endParaRPr lang="ja-JP" altLang="en-US" sz="3600" b="1" dirty="0">
              <a:ln w="12700">
                <a:noFill/>
                <a:prstDash val="solid"/>
              </a:ln>
              <a:solidFill>
                <a:srgbClr val="FF0000"/>
              </a:solidFill>
              <a:latin typeface="Century Schoolbook" panose="02040604050505020304" pitchFamily="18" charset="0"/>
            </a:endParaRPr>
          </a:p>
        </p:txBody>
      </p:sp>
      <p:sp>
        <p:nvSpPr>
          <p:cNvPr id="10" name="正方形/長方形 9"/>
          <p:cNvSpPr/>
          <p:nvPr/>
        </p:nvSpPr>
        <p:spPr>
          <a:xfrm>
            <a:off x="5004048" y="1052736"/>
            <a:ext cx="4104456" cy="954107"/>
          </a:xfrm>
          <a:prstGeom prst="rect">
            <a:avLst/>
          </a:prstGeom>
          <a:noFill/>
        </p:spPr>
        <p:txBody>
          <a:bodyPr wrap="square">
            <a:spAutoFit/>
          </a:bodyPr>
          <a:lstStyle/>
          <a:p>
            <a:pPr>
              <a:defRPr/>
            </a:pPr>
            <a:r>
              <a:rPr lang="ja-JP" altLang="en-US" sz="2800" b="1" dirty="0">
                <a:ln w="12700">
                  <a:noFill/>
                  <a:prstDash val="solid"/>
                </a:ln>
              </a:rPr>
              <a:t>その猫がその魚を</a:t>
            </a:r>
            <a:endParaRPr lang="en-US" altLang="ja-JP" sz="2800" b="1" dirty="0">
              <a:ln w="12700">
                <a:noFill/>
                <a:prstDash val="solid"/>
              </a:ln>
            </a:endParaRPr>
          </a:p>
          <a:p>
            <a:pPr>
              <a:defRPr/>
            </a:pPr>
            <a:r>
              <a:rPr lang="ja-JP" altLang="en-US" sz="2800" b="1" dirty="0">
                <a:ln w="12700">
                  <a:noFill/>
                  <a:prstDash val="solid"/>
                </a:ln>
                <a:solidFill>
                  <a:srgbClr val="FF0000"/>
                </a:solidFill>
              </a:rPr>
              <a:t>　　　　　　　　　　　食べた</a:t>
            </a:r>
          </a:p>
        </p:txBody>
      </p:sp>
      <p:pic>
        <p:nvPicPr>
          <p:cNvPr id="9" name="図 8" descr="spotlight3.bmp"/>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1" y="-83617"/>
            <a:ext cx="859271" cy="704305"/>
          </a:xfrm>
          <a:prstGeom prst="rect">
            <a:avLst/>
          </a:prstGeom>
          <a:noFill/>
          <a:ln w="9525">
            <a:noFill/>
            <a:miter lim="800000"/>
            <a:headEnd/>
            <a:tailEnd/>
          </a:ln>
        </p:spPr>
      </p:pic>
      <p:pic>
        <p:nvPicPr>
          <p:cNvPr id="15" name="図 7"/>
          <p:cNvPicPr>
            <a:picLocks noChangeAspect="1"/>
          </p:cNvPicPr>
          <p:nvPr/>
        </p:nvPicPr>
        <p:blipFill>
          <a:blip r:embed="rId7" cstate="print">
            <a:extLst>
              <a:ext uri="{28A0092B-C50C-407E-A947-70E740481C1C}">
                <a14:useLocalDpi xmlns:a14="http://schemas.microsoft.com/office/drawing/2010/main" val="0"/>
              </a:ext>
            </a:extLst>
          </a:blip>
          <a:srcRect/>
          <a:stretch/>
        </p:blipFill>
        <p:spPr bwMode="auto">
          <a:xfrm flipH="1">
            <a:off x="4690142" y="2287226"/>
            <a:ext cx="1308158" cy="1008211"/>
          </a:xfrm>
          <a:prstGeom prst="rect">
            <a:avLst/>
          </a:prstGeom>
          <a:noFill/>
          <a:ln w="9525">
            <a:noFill/>
            <a:miter lim="800000"/>
            <a:headEnd/>
            <a:tailEnd/>
          </a:ln>
        </p:spPr>
      </p:pic>
      <p:pic>
        <p:nvPicPr>
          <p:cNvPr id="16" name="図 8"/>
          <p:cNvPicPr>
            <a:picLocks noChangeAspect="1"/>
          </p:cNvPicPr>
          <p:nvPr/>
        </p:nvPicPr>
        <p:blipFill>
          <a:blip r:embed="rId8" cstate="print">
            <a:extLst>
              <a:ext uri="{28A0092B-C50C-407E-A947-70E740481C1C}">
                <a14:useLocalDpi xmlns:a14="http://schemas.microsoft.com/office/drawing/2010/main" val="0"/>
              </a:ext>
            </a:extLst>
          </a:blip>
          <a:srcRect/>
          <a:stretch/>
        </p:blipFill>
        <p:spPr bwMode="auto">
          <a:xfrm flipH="1">
            <a:off x="424955" y="2725489"/>
            <a:ext cx="949273" cy="397790"/>
          </a:xfrm>
          <a:prstGeom prst="rect">
            <a:avLst/>
          </a:prstGeom>
          <a:noFill/>
          <a:ln w="9525">
            <a:noFill/>
            <a:miter lim="800000"/>
            <a:headEnd/>
            <a:tailEnd/>
          </a:ln>
        </p:spPr>
      </p:pic>
      <p:sp>
        <p:nvSpPr>
          <p:cNvPr id="17" name="右矢印 16"/>
          <p:cNvSpPr/>
          <p:nvPr/>
        </p:nvSpPr>
        <p:spPr>
          <a:xfrm rot="10800000">
            <a:off x="1907704" y="3140968"/>
            <a:ext cx="2160240"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8" name="図 7"/>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flipH="1">
            <a:off x="2267744" y="2510898"/>
            <a:ext cx="720081" cy="540060"/>
          </a:xfrm>
          <a:prstGeom prst="rect">
            <a:avLst/>
          </a:prstGeom>
          <a:noFill/>
          <a:ln w="9525">
            <a:noFill/>
            <a:miter lim="800000"/>
            <a:headEnd/>
            <a:tailEnd/>
          </a:ln>
        </p:spPr>
      </p:pic>
      <p:sp>
        <p:nvSpPr>
          <p:cNvPr id="19" name="正方形/長方形 18"/>
          <p:cNvSpPr/>
          <p:nvPr/>
        </p:nvSpPr>
        <p:spPr>
          <a:xfrm>
            <a:off x="4931747" y="3212976"/>
            <a:ext cx="1959191" cy="646331"/>
          </a:xfrm>
          <a:prstGeom prst="rect">
            <a:avLst/>
          </a:prstGeom>
          <a:noFill/>
        </p:spPr>
        <p:txBody>
          <a:bodyPr wrap="none">
            <a:spAutoFit/>
          </a:bodyPr>
          <a:lstStyle/>
          <a:p>
            <a:pPr>
              <a:defRPr/>
            </a:pPr>
            <a:r>
              <a:rPr lang="en-US" altLang="ja-JP" sz="3600" b="1" dirty="0">
                <a:ln w="12700">
                  <a:noFill/>
                  <a:prstDash val="solid"/>
                </a:ln>
                <a:latin typeface="Century Schoolbook" panose="02040604050505020304" pitchFamily="18" charset="0"/>
              </a:rPr>
              <a:t>the</a:t>
            </a:r>
            <a:r>
              <a:rPr lang="ja-JP" altLang="en-US" sz="3600" b="1" dirty="0">
                <a:ln w="12700">
                  <a:noFill/>
                  <a:prstDash val="solid"/>
                </a:ln>
                <a:latin typeface="Century Schoolbook" panose="02040604050505020304" pitchFamily="18" charset="0"/>
              </a:rPr>
              <a:t> </a:t>
            </a:r>
            <a:r>
              <a:rPr lang="en-US" altLang="ja-JP" sz="3600" b="1" dirty="0">
                <a:ln w="12700">
                  <a:noFill/>
                  <a:prstDash val="solid"/>
                </a:ln>
                <a:latin typeface="Century Schoolbook" panose="02040604050505020304" pitchFamily="18" charset="0"/>
              </a:rPr>
              <a:t>cat.</a:t>
            </a:r>
            <a:endParaRPr lang="ja-JP" altLang="en-US" sz="3600" b="1" dirty="0">
              <a:ln w="12700">
                <a:noFill/>
                <a:prstDash val="solid"/>
              </a:ln>
              <a:latin typeface="Century Schoolbook" panose="02040604050505020304" pitchFamily="18" charset="0"/>
            </a:endParaRPr>
          </a:p>
        </p:txBody>
      </p:sp>
      <p:sp>
        <p:nvSpPr>
          <p:cNvPr id="20" name="正方形/長方形 19"/>
          <p:cNvSpPr/>
          <p:nvPr/>
        </p:nvSpPr>
        <p:spPr>
          <a:xfrm>
            <a:off x="-94661" y="3214717"/>
            <a:ext cx="2129109" cy="646331"/>
          </a:xfrm>
          <a:prstGeom prst="rect">
            <a:avLst/>
          </a:prstGeom>
          <a:noFill/>
        </p:spPr>
        <p:txBody>
          <a:bodyPr wrap="none">
            <a:spAutoFit/>
          </a:bodyPr>
          <a:lstStyle/>
          <a:p>
            <a:pPr algn="ctr">
              <a:defRPr/>
            </a:pPr>
            <a:r>
              <a:rPr lang="en-US" altLang="ja-JP" sz="3600" b="1" dirty="0">
                <a:ln w="12700">
                  <a:noFill/>
                  <a:prstDash val="solid"/>
                </a:ln>
                <a:latin typeface="Century Schoolbook" panose="02040604050505020304" pitchFamily="18" charset="0"/>
              </a:rPr>
              <a:t>The fish</a:t>
            </a:r>
            <a:endParaRPr lang="ja-JP" altLang="en-US" sz="3600" b="1" dirty="0">
              <a:ln w="12700">
                <a:noFill/>
                <a:prstDash val="solid"/>
              </a:ln>
              <a:latin typeface="Century Schoolbook" panose="02040604050505020304" pitchFamily="18" charset="0"/>
            </a:endParaRPr>
          </a:p>
        </p:txBody>
      </p:sp>
      <p:sp>
        <p:nvSpPr>
          <p:cNvPr id="21" name="正方形/長方形 20"/>
          <p:cNvSpPr/>
          <p:nvPr/>
        </p:nvSpPr>
        <p:spPr>
          <a:xfrm>
            <a:off x="1820340" y="3214717"/>
            <a:ext cx="2565126" cy="646331"/>
          </a:xfrm>
          <a:prstGeom prst="rect">
            <a:avLst/>
          </a:prstGeom>
          <a:noFill/>
        </p:spPr>
        <p:txBody>
          <a:bodyPr wrap="none">
            <a:spAutoFit/>
          </a:bodyPr>
          <a:lstStyle/>
          <a:p>
            <a:pPr algn="ctr">
              <a:defRPr/>
            </a:pPr>
            <a:r>
              <a:rPr lang="en-US" altLang="ja-JP" sz="3600" b="1" dirty="0">
                <a:ln w="12700">
                  <a:noFill/>
                  <a:prstDash val="solid"/>
                </a:ln>
                <a:solidFill>
                  <a:srgbClr val="FF0000"/>
                </a:solidFill>
                <a:latin typeface="Century Schoolbook" panose="02040604050505020304" pitchFamily="18" charset="0"/>
              </a:rPr>
              <a:t>was eaten</a:t>
            </a:r>
            <a:endParaRPr lang="ja-JP" altLang="en-US" sz="3600" b="1" dirty="0">
              <a:ln w="12700">
                <a:noFill/>
                <a:prstDash val="solid"/>
              </a:ln>
              <a:solidFill>
                <a:srgbClr val="FF0000"/>
              </a:solidFill>
              <a:latin typeface="Century Schoolbook" panose="02040604050505020304" pitchFamily="18" charset="0"/>
            </a:endParaRPr>
          </a:p>
        </p:txBody>
      </p:sp>
      <p:pic>
        <p:nvPicPr>
          <p:cNvPr id="22" name="図 21" descr="spotlight3.bmp"/>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0" y="1916832"/>
            <a:ext cx="795896" cy="652359"/>
          </a:xfrm>
          <a:prstGeom prst="rect">
            <a:avLst/>
          </a:prstGeom>
          <a:noFill/>
          <a:ln w="9525">
            <a:noFill/>
            <a:miter lim="800000"/>
            <a:headEnd/>
            <a:tailEnd/>
          </a:ln>
        </p:spPr>
      </p:pic>
      <p:cxnSp>
        <p:nvCxnSpPr>
          <p:cNvPr id="24" name="直線矢印コネクタ 23"/>
          <p:cNvCxnSpPr>
            <a:cxnSpLocks/>
          </p:cNvCxnSpPr>
          <p:nvPr/>
        </p:nvCxnSpPr>
        <p:spPr>
          <a:xfrm flipH="1">
            <a:off x="1547664" y="1768529"/>
            <a:ext cx="2448272" cy="7920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a:cxnSpLocks/>
          </p:cNvCxnSpPr>
          <p:nvPr/>
        </p:nvCxnSpPr>
        <p:spPr>
          <a:xfrm>
            <a:off x="1763688" y="1768529"/>
            <a:ext cx="2808312" cy="868383"/>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8" name="正方形/長方形 27"/>
          <p:cNvSpPr/>
          <p:nvPr/>
        </p:nvSpPr>
        <p:spPr>
          <a:xfrm>
            <a:off x="6228184" y="2780928"/>
            <a:ext cx="3240360" cy="954107"/>
          </a:xfrm>
          <a:prstGeom prst="rect">
            <a:avLst/>
          </a:prstGeom>
          <a:noFill/>
        </p:spPr>
        <p:txBody>
          <a:bodyPr wrap="square">
            <a:spAutoFit/>
          </a:bodyPr>
          <a:lstStyle/>
          <a:p>
            <a:pPr>
              <a:defRPr/>
            </a:pPr>
            <a:r>
              <a:rPr lang="ja-JP" altLang="en-US" sz="2800" b="1" dirty="0">
                <a:ln w="12700">
                  <a:noFill/>
                  <a:prstDash val="solid"/>
                </a:ln>
              </a:rPr>
              <a:t>その魚がその猫</a:t>
            </a:r>
            <a:r>
              <a:rPr lang="ja-JP" altLang="en-US" sz="2800" b="1" dirty="0">
                <a:ln w="12700">
                  <a:noFill/>
                  <a:prstDash val="solid"/>
                </a:ln>
                <a:solidFill>
                  <a:srgbClr val="00B050"/>
                </a:solidFill>
              </a:rPr>
              <a:t>に</a:t>
            </a:r>
            <a:r>
              <a:rPr lang="en-US" altLang="ja-JP" sz="2800" b="1" dirty="0">
                <a:ln w="12700">
                  <a:noFill/>
                  <a:prstDash val="solid"/>
                </a:ln>
                <a:solidFill>
                  <a:srgbClr val="0000CC"/>
                </a:solidFill>
              </a:rPr>
              <a:t> </a:t>
            </a:r>
            <a:r>
              <a:rPr lang="en-US" altLang="ja-JP" sz="2800" b="1" dirty="0">
                <a:ln w="12700">
                  <a:noFill/>
                  <a:prstDash val="solid"/>
                </a:ln>
                <a:solidFill>
                  <a:schemeClr val="accent1">
                    <a:lumMod val="75000"/>
                  </a:schemeClr>
                </a:solidFill>
              </a:rPr>
              <a:t>   </a:t>
            </a:r>
          </a:p>
          <a:p>
            <a:pPr>
              <a:defRPr/>
            </a:pPr>
            <a:r>
              <a:rPr lang="en-US" altLang="ja-JP" sz="2800" b="1" dirty="0">
                <a:ln w="12700">
                  <a:noFill/>
                  <a:prstDash val="solid"/>
                </a:ln>
                <a:solidFill>
                  <a:schemeClr val="accent1">
                    <a:lumMod val="75000"/>
                  </a:schemeClr>
                </a:solidFill>
              </a:rPr>
              <a:t>          </a:t>
            </a:r>
            <a:r>
              <a:rPr lang="ja-JP" altLang="en-US" sz="2800" b="1" dirty="0">
                <a:ln w="12700">
                  <a:noFill/>
                  <a:prstDash val="solid"/>
                </a:ln>
                <a:solidFill>
                  <a:srgbClr val="FF0000"/>
                </a:solidFill>
              </a:rPr>
              <a:t>食べられた</a:t>
            </a:r>
          </a:p>
        </p:txBody>
      </p:sp>
      <p:sp>
        <p:nvSpPr>
          <p:cNvPr id="32" name="正方形/長方形 31"/>
          <p:cNvSpPr/>
          <p:nvPr/>
        </p:nvSpPr>
        <p:spPr>
          <a:xfrm>
            <a:off x="-36805" y="4460339"/>
            <a:ext cx="7685820" cy="461665"/>
          </a:xfrm>
          <a:prstGeom prst="rect">
            <a:avLst/>
          </a:prstGeom>
          <a:noFill/>
        </p:spPr>
        <p:txBody>
          <a:bodyPr wrap="square">
            <a:spAutoFit/>
          </a:bodyPr>
          <a:lstStyle/>
          <a:p>
            <a:pPr>
              <a:defRPr/>
            </a:pPr>
            <a:r>
              <a:rPr lang="ja-JP" altLang="en-US" sz="2400" b="1" dirty="0">
                <a:ln w="12700">
                  <a:noFill/>
                  <a:prstDash val="solid"/>
                </a:ln>
                <a:latin typeface="Century Schoolbook" panose="02040604050505020304" pitchFamily="18" charset="0"/>
              </a:rPr>
              <a:t>①受け身（受動態）の文は</a:t>
            </a:r>
            <a:r>
              <a:rPr lang="en-US" altLang="ja-JP" sz="2400" b="1" dirty="0">
                <a:ln w="12700">
                  <a:noFill/>
                  <a:prstDash val="solid"/>
                </a:ln>
                <a:solidFill>
                  <a:srgbClr val="FF0000"/>
                </a:solidFill>
                <a:latin typeface="Century Schoolbook" panose="02040604050505020304" pitchFamily="18" charset="0"/>
              </a:rPr>
              <a:t>be</a:t>
            </a:r>
            <a:r>
              <a:rPr lang="ja-JP" altLang="en-US" sz="2400" b="1" dirty="0">
                <a:ln w="12700">
                  <a:noFill/>
                  <a:prstDash val="solid"/>
                </a:ln>
                <a:solidFill>
                  <a:srgbClr val="FF0000"/>
                </a:solidFill>
                <a:latin typeface="Century Schoolbook" panose="02040604050505020304" pitchFamily="18" charset="0"/>
              </a:rPr>
              <a:t>動詞</a:t>
            </a:r>
            <a:r>
              <a:rPr lang="ja-JP" altLang="en-US" sz="2400" b="1" dirty="0">
                <a:ln w="12700">
                  <a:noFill/>
                  <a:prstDash val="solid"/>
                </a:ln>
                <a:latin typeface="Century Schoolbook" panose="02040604050505020304" pitchFamily="18" charset="0"/>
              </a:rPr>
              <a:t>と</a:t>
            </a:r>
            <a:r>
              <a:rPr lang="ja-JP" altLang="en-US" sz="2400" b="1" dirty="0">
                <a:ln w="12700">
                  <a:noFill/>
                  <a:prstDash val="solid"/>
                </a:ln>
                <a:solidFill>
                  <a:srgbClr val="FF0000"/>
                </a:solidFill>
                <a:latin typeface="Century Schoolbook" panose="02040604050505020304" pitchFamily="18" charset="0"/>
              </a:rPr>
              <a:t>過去分詞</a:t>
            </a:r>
            <a:r>
              <a:rPr lang="ja-JP" altLang="en-US" sz="2400" b="1" dirty="0">
                <a:ln w="12700">
                  <a:noFill/>
                  <a:prstDash val="solid"/>
                </a:ln>
                <a:latin typeface="Century Schoolbook" panose="02040604050505020304" pitchFamily="18" charset="0"/>
              </a:rPr>
              <a:t>で表します。</a:t>
            </a:r>
          </a:p>
        </p:txBody>
      </p:sp>
      <p:sp>
        <p:nvSpPr>
          <p:cNvPr id="34" name="正方形/長方形 33"/>
          <p:cNvSpPr/>
          <p:nvPr/>
        </p:nvSpPr>
        <p:spPr>
          <a:xfrm>
            <a:off x="-36805" y="4892387"/>
            <a:ext cx="9937104" cy="461665"/>
          </a:xfrm>
          <a:prstGeom prst="rect">
            <a:avLst/>
          </a:prstGeom>
          <a:noFill/>
        </p:spPr>
        <p:txBody>
          <a:bodyPr wrap="square">
            <a:spAutoFit/>
          </a:bodyPr>
          <a:lstStyle/>
          <a:p>
            <a:pPr>
              <a:defRPr/>
            </a:pPr>
            <a:r>
              <a:rPr lang="ja-JP" altLang="en-US" sz="2400" b="1" dirty="0">
                <a:ln w="12700">
                  <a:noFill/>
                  <a:prstDash val="solid"/>
                </a:ln>
                <a:latin typeface="Century Schoolbook" panose="02040604050505020304" pitchFamily="18" charset="0"/>
              </a:rPr>
              <a:t>②訳は「～される・された」です。</a:t>
            </a:r>
            <a:r>
              <a:rPr lang="ja-JP" altLang="en-US" sz="1400" b="1" dirty="0">
                <a:ln w="12700">
                  <a:noFill/>
                  <a:prstDash val="solid"/>
                </a:ln>
                <a:latin typeface="Century Schoolbook" panose="02040604050505020304" pitchFamily="18" charset="0"/>
              </a:rPr>
              <a:t>（日本語の「れる」には受け身以外の意味もいくつかあるので注意）</a:t>
            </a:r>
            <a:endParaRPr lang="ja-JP" altLang="en-US" sz="2000" b="1" dirty="0">
              <a:ln w="12700">
                <a:noFill/>
                <a:prstDash val="solid"/>
              </a:ln>
              <a:latin typeface="Century Schoolbook" panose="02040604050505020304" pitchFamily="18" charset="0"/>
            </a:endParaRPr>
          </a:p>
        </p:txBody>
      </p:sp>
      <p:sp>
        <p:nvSpPr>
          <p:cNvPr id="35" name="正方形/長方形 34"/>
          <p:cNvSpPr/>
          <p:nvPr/>
        </p:nvSpPr>
        <p:spPr>
          <a:xfrm>
            <a:off x="-36805" y="5305271"/>
            <a:ext cx="9108504" cy="461665"/>
          </a:xfrm>
          <a:prstGeom prst="rect">
            <a:avLst/>
          </a:prstGeom>
          <a:noFill/>
        </p:spPr>
        <p:txBody>
          <a:bodyPr wrap="square">
            <a:spAutoFit/>
          </a:bodyPr>
          <a:lstStyle/>
          <a:p>
            <a:pPr>
              <a:defRPr/>
            </a:pPr>
            <a:r>
              <a:rPr lang="ja-JP" altLang="en-US" sz="2400" b="1" dirty="0">
                <a:ln w="12700">
                  <a:noFill/>
                  <a:prstDash val="solid"/>
                </a:ln>
                <a:latin typeface="Century Schoolbook" panose="02040604050505020304" pitchFamily="18" charset="0"/>
              </a:rPr>
              <a:t>③</a:t>
            </a:r>
            <a:r>
              <a:rPr lang="en-US" altLang="ja-JP" sz="2400" b="1" dirty="0">
                <a:ln w="12700">
                  <a:noFill/>
                  <a:prstDash val="solid"/>
                </a:ln>
                <a:latin typeface="Century Schoolbook" panose="02040604050505020304" pitchFamily="18" charset="0"/>
              </a:rPr>
              <a:t>be</a:t>
            </a:r>
            <a:r>
              <a:rPr lang="ja-JP" altLang="en-US" sz="2400" b="1" dirty="0">
                <a:ln w="12700">
                  <a:noFill/>
                  <a:prstDash val="solid"/>
                </a:ln>
                <a:latin typeface="Century Schoolbook" panose="02040604050505020304" pitchFamily="18" charset="0"/>
              </a:rPr>
              <a:t>動詞は、</a:t>
            </a:r>
            <a:r>
              <a:rPr lang="ja-JP" altLang="en-US" sz="2400" b="1" dirty="0">
                <a:ln w="12700">
                  <a:noFill/>
                  <a:prstDash val="solid"/>
                </a:ln>
                <a:solidFill>
                  <a:srgbClr val="FF0000"/>
                </a:solidFill>
                <a:latin typeface="Century Schoolbook" panose="02040604050505020304" pitchFamily="18" charset="0"/>
              </a:rPr>
              <a:t>主語</a:t>
            </a:r>
            <a:r>
              <a:rPr lang="ja-JP" altLang="en-US" sz="2400" b="1" dirty="0">
                <a:ln w="12700">
                  <a:noFill/>
                  <a:prstDash val="solid"/>
                </a:ln>
                <a:latin typeface="Century Schoolbook" panose="02040604050505020304" pitchFamily="18" charset="0"/>
              </a:rPr>
              <a:t>と</a:t>
            </a:r>
            <a:r>
              <a:rPr lang="ja-JP" altLang="en-US" sz="2400" b="1" dirty="0">
                <a:ln w="12700">
                  <a:noFill/>
                  <a:prstDash val="solid"/>
                </a:ln>
                <a:solidFill>
                  <a:srgbClr val="FF0000"/>
                </a:solidFill>
                <a:latin typeface="Century Schoolbook" panose="02040604050505020304" pitchFamily="18" charset="0"/>
              </a:rPr>
              <a:t>時間</a:t>
            </a:r>
            <a:r>
              <a:rPr lang="ja-JP" altLang="en-US" sz="2400" b="1" dirty="0">
                <a:ln w="12700">
                  <a:noFill/>
                  <a:prstDash val="solid"/>
                </a:ln>
                <a:latin typeface="Century Schoolbook" panose="02040604050505020304" pitchFamily="18" charset="0"/>
              </a:rPr>
              <a:t>に合わせて変化します。</a:t>
            </a:r>
          </a:p>
        </p:txBody>
      </p:sp>
      <p:sp>
        <p:nvSpPr>
          <p:cNvPr id="36" name="正方形/長方形 35"/>
          <p:cNvSpPr/>
          <p:nvPr/>
        </p:nvSpPr>
        <p:spPr>
          <a:xfrm>
            <a:off x="-36805" y="5684475"/>
            <a:ext cx="9108504" cy="461665"/>
          </a:xfrm>
          <a:prstGeom prst="rect">
            <a:avLst/>
          </a:prstGeom>
          <a:noFill/>
        </p:spPr>
        <p:txBody>
          <a:bodyPr wrap="square">
            <a:spAutoFit/>
          </a:bodyPr>
          <a:lstStyle/>
          <a:p>
            <a:pPr>
              <a:defRPr/>
            </a:pPr>
            <a:r>
              <a:rPr lang="ja-JP" altLang="en-US" sz="2400" b="1" dirty="0">
                <a:ln w="12700">
                  <a:noFill/>
                  <a:prstDash val="solid"/>
                </a:ln>
                <a:latin typeface="Century Schoolbook" panose="02040604050505020304" pitchFamily="18" charset="0"/>
              </a:rPr>
              <a:t>④過去分詞の基本は「～</a:t>
            </a:r>
            <a:r>
              <a:rPr lang="en-US" altLang="ja-JP" sz="2400" b="1" dirty="0">
                <a:ln w="12700">
                  <a:noFill/>
                  <a:prstDash val="solid"/>
                </a:ln>
                <a:latin typeface="Century Schoolbook" panose="02040604050505020304" pitchFamily="18" charset="0"/>
              </a:rPr>
              <a:t>ed</a:t>
            </a:r>
            <a:r>
              <a:rPr lang="ja-JP" altLang="en-US" sz="2400" b="1" dirty="0">
                <a:ln w="12700">
                  <a:noFill/>
                  <a:prstDash val="solid"/>
                </a:ln>
                <a:latin typeface="Century Schoolbook" panose="02040604050505020304" pitchFamily="18" charset="0"/>
              </a:rPr>
              <a:t>」ですが、</a:t>
            </a:r>
            <a:r>
              <a:rPr lang="ja-JP" altLang="en-US" sz="2400" b="1" dirty="0">
                <a:ln w="12700">
                  <a:noFill/>
                  <a:prstDash val="solid"/>
                </a:ln>
                <a:solidFill>
                  <a:srgbClr val="FF0000"/>
                </a:solidFill>
                <a:latin typeface="Century Schoolbook" panose="02040604050505020304" pitchFamily="18" charset="0"/>
              </a:rPr>
              <a:t>時間と関係はありません</a:t>
            </a:r>
            <a:r>
              <a:rPr lang="ja-JP" altLang="en-US" sz="2400" b="1" dirty="0">
                <a:ln w="12700">
                  <a:noFill/>
                  <a:prstDash val="solid"/>
                </a:ln>
                <a:latin typeface="Century Schoolbook" panose="02040604050505020304" pitchFamily="18" charset="0"/>
              </a:rPr>
              <a:t>。</a:t>
            </a:r>
          </a:p>
        </p:txBody>
      </p:sp>
      <p:sp>
        <p:nvSpPr>
          <p:cNvPr id="37" name="正方形/長方形 36"/>
          <p:cNvSpPr/>
          <p:nvPr/>
        </p:nvSpPr>
        <p:spPr>
          <a:xfrm>
            <a:off x="-36805" y="6044515"/>
            <a:ext cx="9108504" cy="461665"/>
          </a:xfrm>
          <a:prstGeom prst="rect">
            <a:avLst/>
          </a:prstGeom>
          <a:noFill/>
        </p:spPr>
        <p:txBody>
          <a:bodyPr wrap="square">
            <a:spAutoFit/>
          </a:bodyPr>
          <a:lstStyle/>
          <a:p>
            <a:pPr>
              <a:defRPr/>
            </a:pPr>
            <a:r>
              <a:rPr lang="ja-JP" altLang="en-US" sz="2400" b="1" dirty="0">
                <a:ln w="12700">
                  <a:noFill/>
                  <a:prstDash val="solid"/>
                </a:ln>
                <a:latin typeface="Century Schoolbook" panose="02040604050505020304" pitchFamily="18" charset="0"/>
              </a:rPr>
              <a:t>⑤</a:t>
            </a:r>
            <a:r>
              <a:rPr lang="en-US" altLang="ja-JP" sz="2400" b="1" dirty="0">
                <a:ln w="12700">
                  <a:noFill/>
                  <a:prstDash val="solid"/>
                </a:ln>
                <a:solidFill>
                  <a:srgbClr val="00B050"/>
                </a:solidFill>
                <a:latin typeface="Century Schoolbook" panose="02040604050505020304" pitchFamily="18" charset="0"/>
              </a:rPr>
              <a:t>by</a:t>
            </a:r>
            <a:r>
              <a:rPr lang="ja-JP" altLang="en-US" sz="2400" b="1" dirty="0">
                <a:ln w="12700">
                  <a:noFill/>
                  <a:prstDash val="solid"/>
                </a:ln>
                <a:latin typeface="Century Schoolbook" panose="02040604050505020304" pitchFamily="18" charset="0"/>
              </a:rPr>
              <a:t>～は元々の主語（行為を行う者）を表すときに使います。しかし、</a:t>
            </a:r>
          </a:p>
        </p:txBody>
      </p:sp>
      <p:sp>
        <p:nvSpPr>
          <p:cNvPr id="41" name="正方形/長方形 40"/>
          <p:cNvSpPr/>
          <p:nvPr/>
        </p:nvSpPr>
        <p:spPr>
          <a:xfrm>
            <a:off x="5282045" y="-34118"/>
            <a:ext cx="3861955" cy="830997"/>
          </a:xfrm>
          <a:prstGeom prst="rect">
            <a:avLst/>
          </a:prstGeom>
          <a:noFill/>
        </p:spPr>
        <p:txBody>
          <a:bodyPr wrap="none">
            <a:spAutoFit/>
          </a:bodyPr>
          <a:lstStyle/>
          <a:p>
            <a:pPr algn="ctr">
              <a:defRPr/>
            </a:pPr>
            <a:r>
              <a:rPr lang="ja-JP" altLang="en-US" sz="4800" b="1" dirty="0">
                <a:ln w="12700">
                  <a:noFill/>
                  <a:prstDash val="solid"/>
                </a:ln>
              </a:rPr>
              <a:t>受け身</a:t>
            </a:r>
            <a:r>
              <a:rPr lang="ja-JP" altLang="en-US" sz="3600" b="1" dirty="0">
                <a:ln w="12700">
                  <a:noFill/>
                  <a:prstDash val="solid"/>
                </a:ln>
              </a:rPr>
              <a:t>（受動態）</a:t>
            </a:r>
            <a:endParaRPr lang="ja-JP" altLang="en-US" sz="4800" b="1" dirty="0">
              <a:ln w="12700">
                <a:noFill/>
                <a:prstDash val="solid"/>
              </a:ln>
            </a:endParaRPr>
          </a:p>
        </p:txBody>
      </p:sp>
      <p:sp>
        <p:nvSpPr>
          <p:cNvPr id="30" name="正方形/長方形 29"/>
          <p:cNvSpPr/>
          <p:nvPr/>
        </p:nvSpPr>
        <p:spPr>
          <a:xfrm>
            <a:off x="297305" y="6423719"/>
            <a:ext cx="7586770" cy="461665"/>
          </a:xfrm>
          <a:prstGeom prst="rect">
            <a:avLst/>
          </a:prstGeom>
          <a:noFill/>
        </p:spPr>
        <p:txBody>
          <a:bodyPr wrap="square">
            <a:spAutoFit/>
          </a:bodyPr>
          <a:lstStyle/>
          <a:p>
            <a:pPr>
              <a:defRPr/>
            </a:pPr>
            <a:r>
              <a:rPr lang="ja-JP" altLang="en-US" sz="2400" b="1" dirty="0">
                <a:ln w="12700">
                  <a:noFill/>
                  <a:prstDash val="solid"/>
                </a:ln>
                <a:solidFill>
                  <a:srgbClr val="FF0000"/>
                </a:solidFill>
                <a:latin typeface="Century Schoolbook" panose="02040604050505020304" pitchFamily="18" charset="0"/>
              </a:rPr>
              <a:t>明らかに分かる</a:t>
            </a:r>
            <a:r>
              <a:rPr lang="ja-JP" altLang="en-US" sz="2400" b="1" dirty="0">
                <a:ln w="12700">
                  <a:noFill/>
                  <a:prstDash val="solid"/>
                </a:ln>
                <a:latin typeface="Century Schoolbook" panose="02040604050505020304" pitchFamily="18" charset="0"/>
              </a:rPr>
              <a:t>・</a:t>
            </a:r>
            <a:r>
              <a:rPr lang="ja-JP" altLang="en-US" sz="2400" b="1" dirty="0">
                <a:ln w="12700">
                  <a:noFill/>
                  <a:prstDash val="solid"/>
                </a:ln>
                <a:solidFill>
                  <a:srgbClr val="FF0000"/>
                </a:solidFill>
                <a:latin typeface="Century Schoolbook" panose="02040604050505020304" pitchFamily="18" charset="0"/>
              </a:rPr>
              <a:t>まったく分からない</a:t>
            </a:r>
            <a:r>
              <a:rPr lang="ja-JP" altLang="en-US" sz="2400" b="1" dirty="0">
                <a:ln w="12700">
                  <a:noFill/>
                  <a:prstDash val="solid"/>
                </a:ln>
                <a:latin typeface="Century Schoolbook" panose="02040604050505020304" pitchFamily="18" charset="0"/>
              </a:rPr>
              <a:t>ときには</a:t>
            </a:r>
            <a:r>
              <a:rPr lang="ja-JP" altLang="en-US" sz="2400" b="1" dirty="0">
                <a:ln w="12700">
                  <a:noFill/>
                  <a:prstDash val="solid"/>
                </a:ln>
                <a:solidFill>
                  <a:srgbClr val="FF0000"/>
                </a:solidFill>
                <a:latin typeface="Century Schoolbook" panose="02040604050505020304" pitchFamily="18" charset="0"/>
              </a:rPr>
              <a:t>使いません</a:t>
            </a:r>
            <a:r>
              <a:rPr lang="ja-JP" altLang="en-US" sz="2400" b="1" dirty="0">
                <a:ln w="12700">
                  <a:noFill/>
                  <a:prstDash val="solid"/>
                </a:ln>
                <a:latin typeface="Century Schoolbook" panose="02040604050505020304" pitchFamily="18" charset="0"/>
              </a:rPr>
              <a:t>。</a:t>
            </a:r>
          </a:p>
        </p:txBody>
      </p:sp>
      <p:sp>
        <p:nvSpPr>
          <p:cNvPr id="31" name="正方形/長方形 30"/>
          <p:cNvSpPr/>
          <p:nvPr/>
        </p:nvSpPr>
        <p:spPr>
          <a:xfrm>
            <a:off x="4283968" y="3214717"/>
            <a:ext cx="766557" cy="646331"/>
          </a:xfrm>
          <a:prstGeom prst="rect">
            <a:avLst/>
          </a:prstGeom>
          <a:noFill/>
        </p:spPr>
        <p:txBody>
          <a:bodyPr wrap="none">
            <a:spAutoFit/>
          </a:bodyPr>
          <a:lstStyle/>
          <a:p>
            <a:pPr>
              <a:defRPr/>
            </a:pPr>
            <a:r>
              <a:rPr lang="en-US" altLang="ja-JP" sz="3600" b="1" dirty="0">
                <a:ln w="12700">
                  <a:noFill/>
                  <a:prstDash val="solid"/>
                </a:ln>
                <a:solidFill>
                  <a:srgbClr val="00B050"/>
                </a:solidFill>
                <a:latin typeface="Century Schoolbook" panose="02040604050505020304" pitchFamily="18" charset="0"/>
              </a:rPr>
              <a:t>by</a:t>
            </a:r>
            <a:endParaRPr lang="ja-JP" altLang="en-US" sz="3600" b="1" dirty="0">
              <a:ln w="12700">
                <a:noFill/>
                <a:prstDash val="solid"/>
              </a:ln>
              <a:solidFill>
                <a:srgbClr val="00B050"/>
              </a:solidFill>
              <a:latin typeface="Century Schoolbook" panose="02040604050505020304" pitchFamily="18" charset="0"/>
            </a:endParaRPr>
          </a:p>
        </p:txBody>
      </p:sp>
      <p:sp>
        <p:nvSpPr>
          <p:cNvPr id="38" name="正方形/長方形 37"/>
          <p:cNvSpPr/>
          <p:nvPr/>
        </p:nvSpPr>
        <p:spPr>
          <a:xfrm>
            <a:off x="-20073" y="3832324"/>
            <a:ext cx="1645002" cy="707886"/>
          </a:xfrm>
          <a:prstGeom prst="rect">
            <a:avLst/>
          </a:prstGeom>
          <a:noFill/>
        </p:spPr>
        <p:txBody>
          <a:bodyPr wrap="none" lIns="91440" tIns="45720" rIns="91440" bIns="45720">
            <a:spAutoFit/>
          </a:bodyPr>
          <a:lstStyle/>
          <a:p>
            <a:pPr algn="ctr"/>
            <a:r>
              <a:rPr lang="en-US" altLang="ja-JP" sz="4000" b="1" dirty="0">
                <a:ln w="17780" cmpd="sng">
                  <a:noFill/>
                  <a:prstDash val="solid"/>
                  <a:miter lim="800000"/>
                </a:ln>
                <a:latin typeface="Century Schoolbook" pitchFamily="18" charset="0"/>
                <a:ea typeface="ＭＳ ゴシック" pitchFamily="49" charset="-128"/>
              </a:rPr>
              <a:t>Point</a:t>
            </a:r>
            <a:endParaRPr lang="ja-JP" altLang="en-US" sz="4000" b="1" cap="none" spc="0" dirty="0">
              <a:ln w="17780" cmpd="sng">
                <a:noFill/>
                <a:prstDash val="solid"/>
                <a:miter lim="800000"/>
              </a:ln>
              <a:latin typeface="Century Schoolbook" pitchFamily="18" charset="0"/>
              <a:ea typeface="ＭＳ ゴシック" pitchFamily="49" charset="-128"/>
            </a:endParaRPr>
          </a:p>
        </p:txBody>
      </p:sp>
    </p:spTree>
    <p:extLst>
      <p:ext uri="{BB962C8B-B14F-4D97-AF65-F5344CB8AC3E}">
        <p14:creationId xmlns:p14="http://schemas.microsoft.com/office/powerpoint/2010/main" val="61816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0-#ppt_w/2"/>
                                          </p:val>
                                        </p:tav>
                                        <p:tav tm="100000">
                                          <p:val>
                                            <p:strVal val="#ppt_x"/>
                                          </p:val>
                                        </p:tav>
                                      </p:tavLst>
                                    </p:anim>
                                    <p:anim calcmode="lin" valueType="num">
                                      <p:cBhvr additive="base">
                                        <p:cTn id="13"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anim calcmode="lin" valueType="num">
                                      <p:cBhvr additive="base">
                                        <p:cTn id="23" dur="500" fill="hold"/>
                                        <p:tgtEl>
                                          <p:spTgt spid="3075"/>
                                        </p:tgtEl>
                                        <p:attrNameLst>
                                          <p:attrName>ppt_x</p:attrName>
                                        </p:attrNameLst>
                                      </p:cBhvr>
                                      <p:tavLst>
                                        <p:tav tm="0">
                                          <p:val>
                                            <p:strVal val="1+#ppt_w/2"/>
                                          </p:val>
                                        </p:tav>
                                        <p:tav tm="100000">
                                          <p:val>
                                            <p:strVal val="#ppt_x"/>
                                          </p:val>
                                        </p:tav>
                                      </p:tavLst>
                                    </p:anim>
                                    <p:anim calcmode="lin" valueType="num">
                                      <p:cBhvr additive="base">
                                        <p:cTn id="24"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077"/>
                                        </p:tgtEl>
                                        <p:attrNameLst>
                                          <p:attrName>style.visibility</p:attrName>
                                        </p:attrNameLst>
                                      </p:cBhvr>
                                      <p:to>
                                        <p:strVal val="visible"/>
                                      </p:to>
                                    </p:set>
                                    <p:animEffect transition="in" filter="fade">
                                      <p:cBhvr>
                                        <p:cTn id="34" dur="500"/>
                                        <p:tgtEl>
                                          <p:spTgt spid="307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ppt_x</p:attrName>
                                        </p:attrNameLst>
                                      </p:cBhvr>
                                      <p:tavLst>
                                        <p:tav tm="0">
                                          <p:val>
                                            <p:strVal val="#ppt_x-.2"/>
                                          </p:val>
                                        </p:tav>
                                        <p:tav tm="100000">
                                          <p:val>
                                            <p:strVal val="#ppt_x"/>
                                          </p:val>
                                        </p:tav>
                                      </p:tavLst>
                                    </p:anim>
                                    <p:anim calcmode="lin" valueType="num">
                                      <p:cBhvr>
                                        <p:cTn id="50"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0-#ppt_w/2"/>
                                          </p:val>
                                        </p:tav>
                                        <p:tav tm="100000">
                                          <p:val>
                                            <p:strVal val="#ppt_x"/>
                                          </p:val>
                                        </p:tav>
                                      </p:tavLst>
                                    </p:anim>
                                    <p:anim calcmode="lin" valueType="num">
                                      <p:cBhvr additive="base">
                                        <p:cTn id="6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nodeType="clickEffect">
                                  <p:stCondLst>
                                    <p:cond delay="0"/>
                                  </p:stCondLst>
                                  <p:childTnLst>
                                    <p:set>
                                      <p:cBhvr>
                                        <p:cTn id="81" dur="1" fill="hold">
                                          <p:stCondLst>
                                            <p:cond delay="0"/>
                                          </p:stCondLst>
                                        </p:cTn>
                                        <p:tgtEl>
                                          <p:spTgt spid="15"/>
                                        </p:tgtEl>
                                        <p:attrNameLst>
                                          <p:attrName>style.visibility</p:attrName>
                                        </p:attrNameLst>
                                      </p:cBhvr>
                                      <p:to>
                                        <p:strVal val="visible"/>
                                      </p:to>
                                    </p:set>
                                    <p:anim calcmode="lin" valueType="num">
                                      <p:cBhvr additive="base">
                                        <p:cTn id="82" dur="500" fill="hold"/>
                                        <p:tgtEl>
                                          <p:spTgt spid="15"/>
                                        </p:tgtEl>
                                        <p:attrNameLst>
                                          <p:attrName>ppt_x</p:attrName>
                                        </p:attrNameLst>
                                      </p:cBhvr>
                                      <p:tavLst>
                                        <p:tav tm="0">
                                          <p:val>
                                            <p:strVal val="1+#ppt_w/2"/>
                                          </p:val>
                                        </p:tav>
                                        <p:tav tm="100000">
                                          <p:val>
                                            <p:strVal val="#ppt_x"/>
                                          </p:val>
                                        </p:tav>
                                      </p:tavLst>
                                    </p:anim>
                                    <p:anim calcmode="lin" valueType="num">
                                      <p:cBhvr additive="base">
                                        <p:cTn id="8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500"/>
                                        <p:tgtEl>
                                          <p:spTgt spid="1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500"/>
                                        <p:tgtEl>
                                          <p:spTgt spid="18"/>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7"/>
                                        </p:tgtEl>
                                        <p:attrNameLst>
                                          <p:attrName>style.visibility</p:attrName>
                                        </p:attrNameLst>
                                      </p:cBhvr>
                                      <p:to>
                                        <p:strVal val="visible"/>
                                      </p:to>
                                    </p:set>
                                    <p:animEffect transition="in" filter="fade">
                                      <p:cBhvr>
                                        <p:cTn id="98" dur="500"/>
                                        <p:tgtEl>
                                          <p:spTgt spid="17"/>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Effect transition="in" filter="fade">
                                      <p:cBhvr>
                                        <p:cTn id="103" dur="500"/>
                                        <p:tgtEl>
                                          <p:spTgt spid="21"/>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500"/>
                                        <p:tgtEl>
                                          <p:spTgt spid="31"/>
                                        </p:tgtEl>
                                      </p:cBhvr>
                                    </p:animEffect>
                                  </p:childTnLst>
                                </p:cTn>
                              </p:par>
                            </p:childTnLst>
                          </p:cTn>
                        </p:par>
                      </p:childTnLst>
                    </p:cTn>
                  </p:par>
                  <p:par>
                    <p:cTn id="109" fill="hold">
                      <p:stCondLst>
                        <p:cond delay="indefinite"/>
                      </p:stCondLst>
                      <p:childTnLst>
                        <p:par>
                          <p:cTn id="110" fill="hold">
                            <p:stCondLst>
                              <p:cond delay="0"/>
                            </p:stCondLst>
                            <p:childTnLst>
                              <p:par>
                                <p:cTn id="111" presetID="29" presetClass="entr" presetSubtype="0" fill="hold" grpId="0" nodeType="clickEffect">
                                  <p:stCondLst>
                                    <p:cond delay="0"/>
                                  </p:stCondLst>
                                  <p:childTnLst>
                                    <p:set>
                                      <p:cBhvr>
                                        <p:cTn id="112" dur="1" fill="hold">
                                          <p:stCondLst>
                                            <p:cond delay="0"/>
                                          </p:stCondLst>
                                        </p:cTn>
                                        <p:tgtEl>
                                          <p:spTgt spid="28"/>
                                        </p:tgtEl>
                                        <p:attrNameLst>
                                          <p:attrName>style.visibility</p:attrName>
                                        </p:attrNameLst>
                                      </p:cBhvr>
                                      <p:to>
                                        <p:strVal val="visible"/>
                                      </p:to>
                                    </p:set>
                                    <p:anim calcmode="lin" valueType="num">
                                      <p:cBhvr>
                                        <p:cTn id="113" dur="500" fill="hold"/>
                                        <p:tgtEl>
                                          <p:spTgt spid="28"/>
                                        </p:tgtEl>
                                        <p:attrNameLst>
                                          <p:attrName>ppt_x</p:attrName>
                                        </p:attrNameLst>
                                      </p:cBhvr>
                                      <p:tavLst>
                                        <p:tav tm="0">
                                          <p:val>
                                            <p:strVal val="#ppt_x-.2"/>
                                          </p:val>
                                        </p:tav>
                                        <p:tav tm="100000">
                                          <p:val>
                                            <p:strVal val="#ppt_x"/>
                                          </p:val>
                                        </p:tav>
                                      </p:tavLst>
                                    </p:anim>
                                    <p:anim calcmode="lin" valueType="num">
                                      <p:cBhvr>
                                        <p:cTn id="114" dur="5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115" dur="500"/>
                                        <p:tgtEl>
                                          <p:spTgt spid="2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fade">
                                      <p:cBhvr>
                                        <p:cTn id="120" dur="500"/>
                                        <p:tgtEl>
                                          <p:spTgt spid="3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2"/>
                                        </p:tgtEl>
                                        <p:attrNameLst>
                                          <p:attrName>style.visibility</p:attrName>
                                        </p:attrNameLst>
                                      </p:cBhvr>
                                      <p:to>
                                        <p:strVal val="visible"/>
                                      </p:to>
                                    </p:set>
                                    <p:animEffect transition="in" filter="fade">
                                      <p:cBhvr>
                                        <p:cTn id="125" dur="500"/>
                                        <p:tgtEl>
                                          <p:spTgt spid="32"/>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34"/>
                                        </p:tgtEl>
                                        <p:attrNameLst>
                                          <p:attrName>style.visibility</p:attrName>
                                        </p:attrNameLst>
                                      </p:cBhvr>
                                      <p:to>
                                        <p:strVal val="visible"/>
                                      </p:to>
                                    </p:set>
                                    <p:animEffect transition="in" filter="fade">
                                      <p:cBhvr>
                                        <p:cTn id="130" dur="500"/>
                                        <p:tgtEl>
                                          <p:spTgt spid="34"/>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5"/>
                                        </p:tgtEl>
                                        <p:attrNameLst>
                                          <p:attrName>style.visibility</p:attrName>
                                        </p:attrNameLst>
                                      </p:cBhvr>
                                      <p:to>
                                        <p:strVal val="visible"/>
                                      </p:to>
                                    </p:set>
                                    <p:animEffect transition="in" filter="fade">
                                      <p:cBhvr>
                                        <p:cTn id="135" dur="500"/>
                                        <p:tgtEl>
                                          <p:spTgt spid="35"/>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36"/>
                                        </p:tgtEl>
                                        <p:attrNameLst>
                                          <p:attrName>style.visibility</p:attrName>
                                        </p:attrNameLst>
                                      </p:cBhvr>
                                      <p:to>
                                        <p:strVal val="visible"/>
                                      </p:to>
                                    </p:set>
                                    <p:animEffect transition="in" filter="fade">
                                      <p:cBhvr>
                                        <p:cTn id="140" dur="500"/>
                                        <p:tgtEl>
                                          <p:spTgt spid="36"/>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7"/>
                                        </p:tgtEl>
                                        <p:attrNameLst>
                                          <p:attrName>style.visibility</p:attrName>
                                        </p:attrNameLst>
                                      </p:cBhvr>
                                      <p:to>
                                        <p:strVal val="visible"/>
                                      </p:to>
                                    </p:set>
                                    <p:animEffect transition="in" filter="fade">
                                      <p:cBhvr>
                                        <p:cTn id="145" dur="500"/>
                                        <p:tgtEl>
                                          <p:spTgt spid="37"/>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fade">
                                      <p:cBhvr>
                                        <p:cTn id="150" dur="500"/>
                                        <p:tgtEl>
                                          <p:spTgt spid="30"/>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33"/>
                                        </p:tgtEl>
                                        <p:attrNameLst>
                                          <p:attrName>style.visibility</p:attrName>
                                        </p:attrNameLst>
                                      </p:cBhvr>
                                      <p:to>
                                        <p:strVal val="visible"/>
                                      </p:to>
                                    </p:set>
                                    <p:animEffect transition="in" filter="fade">
                                      <p:cBhvr>
                                        <p:cTn id="1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1" grpId="0" animBg="1"/>
      <p:bldP spid="6" grpId="0"/>
      <p:bldP spid="7" grpId="0"/>
      <p:bldP spid="8" grpId="0"/>
      <p:bldP spid="10" grpId="0"/>
      <p:bldP spid="17" grpId="0" animBg="1"/>
      <p:bldP spid="19" grpId="0"/>
      <p:bldP spid="20" grpId="0"/>
      <p:bldP spid="21" grpId="0"/>
      <p:bldP spid="28" grpId="0"/>
      <p:bldP spid="32" grpId="0"/>
      <p:bldP spid="34" grpId="0"/>
      <p:bldP spid="35" grpId="0"/>
      <p:bldP spid="36" grpId="0"/>
      <p:bldP spid="37" grpId="0"/>
      <p:bldP spid="30" grpId="0"/>
      <p:bldP spid="31" grpId="0"/>
      <p:bldP spid="3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3"/>
          <p:cNvSpPr>
            <a:spLocks noGrp="1"/>
          </p:cNvSpPr>
          <p:nvPr>
            <p:ph type="ctrTitle" idx="4294967295"/>
          </p:nvPr>
        </p:nvSpPr>
        <p:spPr>
          <a:xfrm>
            <a:off x="1043608" y="2693987"/>
            <a:ext cx="7772400" cy="1470025"/>
          </a:xfrm>
        </p:spPr>
        <p:txBody>
          <a:bodyPr/>
          <a:lstStyle/>
          <a:p>
            <a:r>
              <a:rPr lang="ja-JP" altLang="en-US" dirty="0"/>
              <a:t>こんな時に便利！！</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08141" y="5448563"/>
            <a:ext cx="4086375" cy="861774"/>
          </a:xfrm>
          <a:prstGeom prst="rect">
            <a:avLst/>
          </a:prstGeom>
          <a:noFill/>
        </p:spPr>
        <p:txBody>
          <a:bodyPr wrap="none">
            <a:spAutoFit/>
          </a:bodyPr>
          <a:lstStyle/>
          <a:p>
            <a:pPr algn="ctr">
              <a:defRPr/>
            </a:pPr>
            <a:r>
              <a:rPr lang="en-US" altLang="ja-JP" sz="5000" b="1" dirty="0">
                <a:ln w="12700">
                  <a:noFill/>
                  <a:prstDash val="solid"/>
                </a:ln>
                <a:latin typeface="Century Schoolbook" panose="02040604050505020304" pitchFamily="18" charset="0"/>
              </a:rPr>
              <a:t>the window</a:t>
            </a:r>
            <a:endParaRPr lang="ja-JP" altLang="en-US" sz="5000" b="1" dirty="0">
              <a:ln w="12700">
                <a:noFill/>
                <a:prstDash val="solid"/>
              </a:ln>
              <a:latin typeface="Century Schoolbook" panose="02040604050505020304" pitchFamily="18" charset="0"/>
            </a:endParaRPr>
          </a:p>
        </p:txBody>
      </p:sp>
      <p:sp>
        <p:nvSpPr>
          <p:cNvPr id="7" name="右矢印 6"/>
          <p:cNvSpPr/>
          <p:nvPr/>
        </p:nvSpPr>
        <p:spPr>
          <a:xfrm>
            <a:off x="2602521" y="3443591"/>
            <a:ext cx="2190994" cy="57626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597001" y="5448563"/>
            <a:ext cx="1972015" cy="861774"/>
          </a:xfrm>
          <a:prstGeom prst="rect">
            <a:avLst/>
          </a:prstGeom>
          <a:noFill/>
        </p:spPr>
        <p:txBody>
          <a:bodyPr wrap="none">
            <a:spAutoFit/>
          </a:bodyPr>
          <a:lstStyle/>
          <a:p>
            <a:pPr algn="ctr">
              <a:defRPr/>
            </a:pPr>
            <a:r>
              <a:rPr lang="en-US" altLang="ja-JP" sz="5000" b="1" dirty="0">
                <a:ln w="12700">
                  <a:noFill/>
                  <a:prstDash val="solid"/>
                </a:ln>
                <a:latin typeface="Century Schoolbook" panose="02040604050505020304" pitchFamily="18" charset="0"/>
              </a:rPr>
              <a:t>Mr. X</a:t>
            </a:r>
            <a:endParaRPr lang="ja-JP" altLang="en-US" sz="5000" b="1" dirty="0">
              <a:ln w="12700">
                <a:noFill/>
                <a:prstDash val="solid"/>
              </a:ln>
              <a:latin typeface="Century Schoolbook" panose="02040604050505020304" pitchFamily="18" charset="0"/>
            </a:endParaRPr>
          </a:p>
        </p:txBody>
      </p:sp>
      <p:pic>
        <p:nvPicPr>
          <p:cNvPr id="3" name="図 2" descr="シャツ, 挿絵 が含まれている画像&#10;&#10;自動的に生成された説明">
            <a:extLst>
              <a:ext uri="{FF2B5EF4-FFF2-40B4-BE49-F238E27FC236}">
                <a16:creationId xmlns:a16="http://schemas.microsoft.com/office/drawing/2014/main" id="{10EFC269-C46A-44FB-8F91-AB175C816706}"/>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55772"/>
          <a:stretch/>
        </p:blipFill>
        <p:spPr>
          <a:xfrm>
            <a:off x="61008" y="1291962"/>
            <a:ext cx="2418420" cy="4515480"/>
          </a:xfrm>
          <a:prstGeom prst="rect">
            <a:avLst/>
          </a:prstGeom>
        </p:spPr>
      </p:pic>
      <p:pic>
        <p:nvPicPr>
          <p:cNvPr id="9" name="図 8" descr="ウィンドウ, コンピュータ が含まれている画像&#10;&#10;自動的に生成された説明">
            <a:extLst>
              <a:ext uri="{FF2B5EF4-FFF2-40B4-BE49-F238E27FC236}">
                <a16:creationId xmlns:a16="http://schemas.microsoft.com/office/drawing/2014/main" id="{146F57A2-A19F-4A4B-98AC-08F52101A0E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68187" y="1030582"/>
            <a:ext cx="4508256" cy="4515481"/>
          </a:xfrm>
          <a:prstGeom prst="rect">
            <a:avLst/>
          </a:prstGeom>
        </p:spPr>
      </p:pic>
      <p:pic>
        <p:nvPicPr>
          <p:cNvPr id="11" name="図 10" descr="挿絵 が含まれている画像&#10;&#10;自動的に生成された説明">
            <a:extLst>
              <a:ext uri="{FF2B5EF4-FFF2-40B4-BE49-F238E27FC236}">
                <a16:creationId xmlns:a16="http://schemas.microsoft.com/office/drawing/2014/main" id="{7E481F99-F601-4C81-B67F-691D279EF63F}"/>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4031" b="16748"/>
          <a:stretch/>
        </p:blipFill>
        <p:spPr>
          <a:xfrm>
            <a:off x="61008" y="1927374"/>
            <a:ext cx="5468113" cy="3125668"/>
          </a:xfrm>
          <a:prstGeom prst="rect">
            <a:avLst/>
          </a:prstGeom>
        </p:spPr>
      </p:pic>
      <p:pic>
        <p:nvPicPr>
          <p:cNvPr id="13" name="図 12" descr="ウィンドウ が含まれている画像&#10;&#10;自動的に生成された説明">
            <a:extLst>
              <a:ext uri="{FF2B5EF4-FFF2-40B4-BE49-F238E27FC236}">
                <a16:creationId xmlns:a16="http://schemas.microsoft.com/office/drawing/2014/main" id="{D2FFD92C-C879-4EC2-A332-12C9D0EDEB2D}"/>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7412" b="18297"/>
          <a:stretch/>
        </p:blipFill>
        <p:spPr>
          <a:xfrm>
            <a:off x="4414767" y="1811215"/>
            <a:ext cx="4461676" cy="2873074"/>
          </a:xfrm>
          <a:prstGeom prst="rect">
            <a:avLst/>
          </a:prstGeom>
          <a:ln>
            <a:noFill/>
          </a:ln>
        </p:spPr>
      </p:pic>
      <p:sp>
        <p:nvSpPr>
          <p:cNvPr id="15" name="正方形/長方形 14">
            <a:extLst>
              <a:ext uri="{FF2B5EF4-FFF2-40B4-BE49-F238E27FC236}">
                <a16:creationId xmlns:a16="http://schemas.microsoft.com/office/drawing/2014/main" id="{CE77572C-B24D-4BB7-98F9-BA105AE8F676}"/>
              </a:ext>
            </a:extLst>
          </p:cNvPr>
          <p:cNvSpPr/>
          <p:nvPr/>
        </p:nvSpPr>
        <p:spPr>
          <a:xfrm>
            <a:off x="2637471" y="5475331"/>
            <a:ext cx="2121093"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broke</a:t>
            </a:r>
            <a:endParaRPr lang="ja-JP" altLang="en-US" sz="5000" b="1" dirty="0">
              <a:ln w="12700">
                <a:noFill/>
                <a:prstDash val="solid"/>
              </a:ln>
              <a:solidFill>
                <a:srgbClr val="FF0000"/>
              </a:solidFill>
              <a:latin typeface="Century Schoolbook" panose="02040604050505020304" pitchFamily="18" charset="0"/>
            </a:endParaRPr>
          </a:p>
        </p:txBody>
      </p:sp>
      <p:sp>
        <p:nvSpPr>
          <p:cNvPr id="10" name="正方形/長方形 9">
            <a:extLst>
              <a:ext uri="{FF2B5EF4-FFF2-40B4-BE49-F238E27FC236}">
                <a16:creationId xmlns:a16="http://schemas.microsoft.com/office/drawing/2014/main" id="{FF4520C5-8CBB-4339-9195-087D16B98025}"/>
              </a:ext>
            </a:extLst>
          </p:cNvPr>
          <p:cNvSpPr/>
          <p:nvPr/>
        </p:nvSpPr>
        <p:spPr>
          <a:xfrm>
            <a:off x="4067944" y="5453590"/>
            <a:ext cx="4027064"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was broken</a:t>
            </a:r>
            <a:endParaRPr lang="ja-JP" altLang="en-US" sz="5000" b="1" dirty="0">
              <a:ln w="12700">
                <a:noFill/>
                <a:prstDash val="solid"/>
              </a:ln>
              <a:solidFill>
                <a:srgbClr val="FF0000"/>
              </a:solidFill>
              <a:latin typeface="Century Schoolbook" panose="02040604050505020304" pitchFamily="18" charset="0"/>
            </a:endParaRPr>
          </a:p>
        </p:txBody>
      </p:sp>
      <p:sp>
        <p:nvSpPr>
          <p:cNvPr id="12" name="右矢印 8">
            <a:extLst>
              <a:ext uri="{FF2B5EF4-FFF2-40B4-BE49-F238E27FC236}">
                <a16:creationId xmlns:a16="http://schemas.microsoft.com/office/drawing/2014/main" id="{F7877C60-E351-4AD6-A982-AC1FCA25622B}"/>
              </a:ext>
            </a:extLst>
          </p:cNvPr>
          <p:cNvSpPr/>
          <p:nvPr/>
        </p:nvSpPr>
        <p:spPr>
          <a:xfrm flipH="1">
            <a:off x="3698016" y="3465333"/>
            <a:ext cx="4258359" cy="57626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277543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 presetClass="exit" presetSubtype="0" fill="hold" nodeType="with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3"/>
                                        </p:tgtEl>
                                      </p:cBhvr>
                                    </p:animEffect>
                                    <p:set>
                                      <p:cBhvr>
                                        <p:cTn id="42" dur="1" fill="hold">
                                          <p:stCondLst>
                                            <p:cond delay="499"/>
                                          </p:stCondLst>
                                        </p:cTn>
                                        <p:tgtEl>
                                          <p:spTgt spid="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8"/>
                                        </p:tgtEl>
                                      </p:cBhvr>
                                    </p:animEffect>
                                    <p:set>
                                      <p:cBhvr>
                                        <p:cTn id="47" dur="1" fill="hold">
                                          <p:stCondLst>
                                            <p:cond delay="499"/>
                                          </p:stCondLst>
                                        </p:cTn>
                                        <p:tgtEl>
                                          <p:spTgt spid="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5" presetClass="path" presetSubtype="0" accel="50000" decel="50000" fill="hold" nodeType="clickEffect">
                                  <p:stCondLst>
                                    <p:cond delay="0"/>
                                  </p:stCondLst>
                                  <p:childTnLst>
                                    <p:animMotion origin="layout" path="M 3.88889E-6 -1.11111E-6 L -0.52379 -1.11111E-6 " pathEditMode="relative" rAng="0" ptsTypes="AA">
                                      <p:cBhvr>
                                        <p:cTn id="56" dur="2000" fill="hold"/>
                                        <p:tgtEl>
                                          <p:spTgt spid="13"/>
                                        </p:tgtEl>
                                        <p:attrNameLst>
                                          <p:attrName>ppt_x</p:attrName>
                                          <p:attrName>ppt_y</p:attrName>
                                        </p:attrNameLst>
                                      </p:cBhvr>
                                      <p:rCtr x="-26198" y="0"/>
                                    </p:animMotion>
                                  </p:childTnLst>
                                </p:cTn>
                              </p:par>
                            </p:childTnLst>
                          </p:cTn>
                        </p:par>
                      </p:childTnLst>
                    </p:cTn>
                  </p:par>
                  <p:par>
                    <p:cTn id="57" fill="hold">
                      <p:stCondLst>
                        <p:cond delay="indefinite"/>
                      </p:stCondLst>
                      <p:childTnLst>
                        <p:par>
                          <p:cTn id="58" fill="hold">
                            <p:stCondLst>
                              <p:cond delay="0"/>
                            </p:stCondLst>
                            <p:childTnLst>
                              <p:par>
                                <p:cTn id="59" presetID="35" presetClass="path" presetSubtype="0" accel="50000" decel="50000" fill="hold" grpId="0" nodeType="clickEffect">
                                  <p:stCondLst>
                                    <p:cond delay="0"/>
                                  </p:stCondLst>
                                  <p:childTnLst>
                                    <p:animMotion origin="layout" path="M 1.94444E-6 4.07407E-6 L -0.51441 4.07407E-6 " pathEditMode="relative" rAng="0" ptsTypes="AA">
                                      <p:cBhvr>
                                        <p:cTn id="60" dur="2000" fill="hold"/>
                                        <p:tgtEl>
                                          <p:spTgt spid="5"/>
                                        </p:tgtEl>
                                        <p:attrNameLst>
                                          <p:attrName>ppt_x</p:attrName>
                                          <p:attrName>ppt_y</p:attrName>
                                        </p:attrNameLst>
                                      </p:cBhvr>
                                      <p:rCtr x="-25729" y="0"/>
                                    </p:animMotion>
                                  </p:childTnLst>
                                </p:cTn>
                              </p:par>
                            </p:childTnLst>
                          </p:cTn>
                        </p:par>
                      </p:childTnLst>
                    </p:cTn>
                  </p:par>
                  <p:par>
                    <p:cTn id="61" fill="hold">
                      <p:stCondLst>
                        <p:cond delay="indefinite"/>
                      </p:stCondLst>
                      <p:childTnLst>
                        <p:par>
                          <p:cTn id="62" fill="hold">
                            <p:stCondLst>
                              <p:cond delay="0"/>
                            </p:stCondLst>
                            <p:childTnLst>
                              <p:par>
                                <p:cTn id="63" presetID="63" presetClass="path" presetSubtype="0" accel="50000" decel="50000" fill="hold" grpId="0" nodeType="clickEffect">
                                  <p:stCondLst>
                                    <p:cond delay="0"/>
                                  </p:stCondLst>
                                  <p:childTnLst>
                                    <p:animMotion origin="layout" path="M 0 0 L 0.25 0 E" pathEditMode="relative" ptsTypes="">
                                      <p:cBhvr>
                                        <p:cTn id="64" dur="2000" fill="hold"/>
                                        <p:tgtEl>
                                          <p:spTgt spid="15"/>
                                        </p:tgtEl>
                                        <p:attrNameLst>
                                          <p:attrName>ppt_x</p:attrName>
                                          <p:attrName>ppt_y</p:attrName>
                                        </p:attrNameLst>
                                      </p:cBhvr>
                                    </p:animMotion>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right)">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fade">
                                      <p:cBhvr>
                                        <p:cTn id="74" dur="500"/>
                                        <p:tgtEl>
                                          <p:spTgt spid="10"/>
                                        </p:tgtEl>
                                      </p:cBhvr>
                                    </p:animEffect>
                                  </p:childTnLst>
                                </p:cTn>
                              </p:par>
                              <p:par>
                                <p:cTn id="75" presetID="1" presetClass="exit" presetSubtype="0" fill="hold" grpId="1" nodeType="withEffect">
                                  <p:stCondLst>
                                    <p:cond delay="0"/>
                                  </p:stCondLst>
                                  <p:childTnLst>
                                    <p:set>
                                      <p:cBhvr>
                                        <p:cTn id="76"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P spid="8" grpId="0"/>
      <p:bldP spid="15" grpId="0"/>
      <p:bldP spid="15" grpId="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KASUGA_Hideki\AppData\Local\Microsoft\Windows\Temporary Internet Files\Content.IE5\LEGGKK26\MC900174377[1].wmf">
            <a:extLst>
              <a:ext uri="{FF2B5EF4-FFF2-40B4-BE49-F238E27FC236}">
                <a16:creationId xmlns:a16="http://schemas.microsoft.com/office/drawing/2014/main" id="{6D46852F-94C8-75C5-2633-CD9963F56DB5}"/>
              </a:ext>
            </a:extLst>
          </p:cNvPr>
          <p:cNvPicPr>
            <a:picLocks noChangeAspect="1" noChangeArrowheads="1"/>
          </p:cNvPicPr>
          <p:nvPr/>
        </p:nvPicPr>
        <p:blipFill>
          <a:blip r:embed="rId3" cstate="print">
            <a:lum bright="70000" contrast="-70000"/>
          </a:blip>
          <a:srcRect/>
          <a:stretch>
            <a:fillRect/>
          </a:stretch>
        </p:blipFill>
        <p:spPr bwMode="auto">
          <a:xfrm>
            <a:off x="113982" y="188640"/>
            <a:ext cx="7799807" cy="6265232"/>
          </a:xfrm>
          <a:prstGeom prst="rect">
            <a:avLst/>
          </a:prstGeom>
          <a:noFill/>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flipH="1">
            <a:off x="323528" y="1447878"/>
            <a:ext cx="3627505" cy="1513972"/>
          </a:xfrm>
          <a:prstGeom prst="rect">
            <a:avLst/>
          </a:prstGeom>
          <a:noFill/>
        </p:spPr>
      </p:pic>
      <p:sp>
        <p:nvSpPr>
          <p:cNvPr id="5" name="円形吹き出し 4"/>
          <p:cNvSpPr/>
          <p:nvPr/>
        </p:nvSpPr>
        <p:spPr>
          <a:xfrm>
            <a:off x="4283968" y="980728"/>
            <a:ext cx="4866908" cy="3240360"/>
          </a:xfrm>
          <a:prstGeom prst="wedgeEllipseCallout">
            <a:avLst>
              <a:gd name="adj1" fmla="val -90263"/>
              <a:gd name="adj2" fmla="val -2404"/>
            </a:avLst>
          </a:prstGeom>
          <a:solidFill>
            <a:schemeClr val="accent1">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Picture 4" descr="C:\Users\KASUGA_Hideki\AppData\Local\Microsoft\Windows\Temporary Internet Files\Content.IE5\LXHA56LB\MC900416424[1].wmf"/>
          <p:cNvPicPr>
            <a:picLocks noChangeAspect="1" noChangeArrowheads="1"/>
          </p:cNvPicPr>
          <p:nvPr/>
        </p:nvPicPr>
        <p:blipFill>
          <a:blip r:embed="rId5" cstate="print"/>
          <a:srcRect/>
          <a:stretch>
            <a:fillRect/>
          </a:stretch>
        </p:blipFill>
        <p:spPr bwMode="auto">
          <a:xfrm>
            <a:off x="4932040" y="1124744"/>
            <a:ext cx="3699458" cy="2880320"/>
          </a:xfrm>
          <a:prstGeom prst="rect">
            <a:avLst/>
          </a:prstGeom>
          <a:noFill/>
        </p:spPr>
      </p:pic>
      <p:sp>
        <p:nvSpPr>
          <p:cNvPr id="7" name="右矢印 6"/>
          <p:cNvSpPr/>
          <p:nvPr/>
        </p:nvSpPr>
        <p:spPr>
          <a:xfrm>
            <a:off x="2843808" y="3861048"/>
            <a:ext cx="3024187" cy="57626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5394291" y="4581128"/>
            <a:ext cx="2725426"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English</a:t>
            </a:r>
            <a:endParaRPr lang="ja-JP" altLang="en-US" sz="5000" b="1" dirty="0">
              <a:ln w="12700">
                <a:noFill/>
                <a:prstDash val="solid"/>
              </a:ln>
              <a:solidFill>
                <a:schemeClr val="tx2"/>
              </a:solidFill>
              <a:latin typeface="Century Schoolbook" panose="02040604050505020304" pitchFamily="18" charset="0"/>
            </a:endParaRPr>
          </a:p>
        </p:txBody>
      </p:sp>
      <p:sp>
        <p:nvSpPr>
          <p:cNvPr id="9" name="正方形/長方形 8"/>
          <p:cNvSpPr/>
          <p:nvPr/>
        </p:nvSpPr>
        <p:spPr>
          <a:xfrm>
            <a:off x="382585" y="4583450"/>
            <a:ext cx="2454518"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People</a:t>
            </a:r>
            <a:endParaRPr lang="ja-JP" altLang="en-US" sz="5000" b="1" dirty="0">
              <a:ln w="12700">
                <a:noFill/>
                <a:prstDash val="solid"/>
              </a:ln>
              <a:solidFill>
                <a:schemeClr val="tx2"/>
              </a:solidFill>
              <a:latin typeface="Century Schoolbook" panose="02040604050505020304" pitchFamily="18" charset="0"/>
            </a:endParaRPr>
          </a:p>
        </p:txBody>
      </p:sp>
      <p:sp>
        <p:nvSpPr>
          <p:cNvPr id="10" name="正方形/長方形 9"/>
          <p:cNvSpPr/>
          <p:nvPr/>
        </p:nvSpPr>
        <p:spPr>
          <a:xfrm>
            <a:off x="3070926" y="4581128"/>
            <a:ext cx="2121093"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speak</a:t>
            </a:r>
            <a:endParaRPr lang="ja-JP" altLang="en-US" sz="5000" b="1" dirty="0">
              <a:ln w="12700">
                <a:noFill/>
                <a:prstDash val="solid"/>
              </a:ln>
              <a:solidFill>
                <a:srgbClr val="FF0000"/>
              </a:solidFill>
              <a:latin typeface="Century Schoolbook" panose="02040604050505020304" pitchFamily="18" charset="0"/>
            </a:endParaRPr>
          </a:p>
        </p:txBody>
      </p:sp>
      <p:sp>
        <p:nvSpPr>
          <p:cNvPr id="11" name="正方形/長方形 10"/>
          <p:cNvSpPr/>
          <p:nvPr/>
        </p:nvSpPr>
        <p:spPr>
          <a:xfrm>
            <a:off x="5385104" y="5805264"/>
            <a:ext cx="3759362"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in the USA</a:t>
            </a:r>
            <a:endParaRPr lang="ja-JP" altLang="en-US" sz="5000" b="1" dirty="0">
              <a:ln w="12700">
                <a:noFill/>
                <a:prstDash val="solid"/>
              </a:ln>
              <a:solidFill>
                <a:schemeClr val="tx2"/>
              </a:solidFill>
              <a:latin typeface="Century Schoolbook" panose="020406040505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KASUGA_Hideki\AppData\Local\Microsoft\Windows\Temporary Internet Files\Content.IE5\LEGGKK26\MC900174377[1].wmf">
            <a:extLst>
              <a:ext uri="{FF2B5EF4-FFF2-40B4-BE49-F238E27FC236}">
                <a16:creationId xmlns:a16="http://schemas.microsoft.com/office/drawing/2014/main" id="{BB6A2C73-FA92-5E86-DB32-E6EBC326B350}"/>
              </a:ext>
            </a:extLst>
          </p:cNvPr>
          <p:cNvPicPr>
            <a:picLocks noChangeAspect="1" noChangeArrowheads="1"/>
          </p:cNvPicPr>
          <p:nvPr/>
        </p:nvPicPr>
        <p:blipFill>
          <a:blip r:embed="rId2" cstate="print">
            <a:lum bright="70000" contrast="-70000"/>
          </a:blip>
          <a:srcRect/>
          <a:stretch>
            <a:fillRect/>
          </a:stretch>
        </p:blipFill>
        <p:spPr bwMode="auto">
          <a:xfrm>
            <a:off x="113982" y="188640"/>
            <a:ext cx="7799807" cy="6265232"/>
          </a:xfrm>
          <a:prstGeom prst="rect">
            <a:avLst/>
          </a:prstGeom>
          <a:noFill/>
        </p:spPr>
      </p:pic>
      <p:sp>
        <p:nvSpPr>
          <p:cNvPr id="12" name="円/楕円 11"/>
          <p:cNvSpPr/>
          <p:nvPr/>
        </p:nvSpPr>
        <p:spPr>
          <a:xfrm>
            <a:off x="5084912" y="5598110"/>
            <a:ext cx="4139952" cy="1196752"/>
          </a:xfrm>
          <a:prstGeom prst="ellipse">
            <a:avLst/>
          </a:prstGeom>
          <a:solidFill>
            <a:srgbClr val="00B0F0">
              <a:alpha val="30000"/>
            </a:srgbClr>
          </a:solidFill>
          <a:ln>
            <a:solidFill>
              <a:srgbClr val="4444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flipH="1">
            <a:off x="323528" y="1447878"/>
            <a:ext cx="3627505" cy="1513972"/>
          </a:xfrm>
          <a:prstGeom prst="rect">
            <a:avLst/>
          </a:prstGeom>
          <a:noFill/>
        </p:spPr>
      </p:pic>
      <p:sp>
        <p:nvSpPr>
          <p:cNvPr id="5" name="円形吹き出し 4"/>
          <p:cNvSpPr/>
          <p:nvPr/>
        </p:nvSpPr>
        <p:spPr>
          <a:xfrm>
            <a:off x="4283967" y="980728"/>
            <a:ext cx="4860033" cy="3240360"/>
          </a:xfrm>
          <a:prstGeom prst="wedgeEllipseCallout">
            <a:avLst>
              <a:gd name="adj1" fmla="val -90263"/>
              <a:gd name="adj2" fmla="val -2404"/>
            </a:avLst>
          </a:prstGeom>
          <a:solidFill>
            <a:schemeClr val="accent1">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Picture 4" descr="C:\Users\KASUGA_Hideki\AppData\Local\Microsoft\Windows\Temporary Internet Files\Content.IE5\LXHA56LB\MC900416424[1].wmf"/>
          <p:cNvPicPr>
            <a:picLocks noChangeAspect="1" noChangeArrowheads="1"/>
          </p:cNvPicPr>
          <p:nvPr/>
        </p:nvPicPr>
        <p:blipFill>
          <a:blip r:embed="rId4" cstate="print"/>
          <a:srcRect/>
          <a:stretch>
            <a:fillRect/>
          </a:stretch>
        </p:blipFill>
        <p:spPr bwMode="auto">
          <a:xfrm>
            <a:off x="4932040" y="1124744"/>
            <a:ext cx="3699458" cy="2880320"/>
          </a:xfrm>
          <a:prstGeom prst="rect">
            <a:avLst/>
          </a:prstGeom>
          <a:noFill/>
        </p:spPr>
      </p:pic>
      <p:sp>
        <p:nvSpPr>
          <p:cNvPr id="7" name="右矢印 6"/>
          <p:cNvSpPr/>
          <p:nvPr/>
        </p:nvSpPr>
        <p:spPr>
          <a:xfrm>
            <a:off x="2843808" y="3861048"/>
            <a:ext cx="3024187" cy="57626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5394291" y="4581128"/>
            <a:ext cx="2725426"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English</a:t>
            </a:r>
            <a:endParaRPr lang="ja-JP" altLang="en-US" sz="5000" b="1" dirty="0">
              <a:ln w="12700">
                <a:noFill/>
                <a:prstDash val="solid"/>
              </a:ln>
              <a:solidFill>
                <a:schemeClr val="tx2"/>
              </a:solidFill>
              <a:latin typeface="Century Schoolbook" panose="02040604050505020304" pitchFamily="18" charset="0"/>
            </a:endParaRPr>
          </a:p>
        </p:txBody>
      </p:sp>
      <p:sp>
        <p:nvSpPr>
          <p:cNvPr id="9" name="正方形/長方形 8"/>
          <p:cNvSpPr/>
          <p:nvPr/>
        </p:nvSpPr>
        <p:spPr>
          <a:xfrm>
            <a:off x="474249" y="4581128"/>
            <a:ext cx="2454518"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People</a:t>
            </a:r>
            <a:endParaRPr lang="ja-JP" altLang="en-US" sz="5000" b="1" dirty="0">
              <a:ln w="12700">
                <a:noFill/>
                <a:prstDash val="solid"/>
              </a:ln>
              <a:solidFill>
                <a:schemeClr val="tx2"/>
              </a:solidFill>
              <a:latin typeface="Century Schoolbook" panose="02040604050505020304" pitchFamily="18" charset="0"/>
            </a:endParaRPr>
          </a:p>
        </p:txBody>
      </p:sp>
      <p:sp>
        <p:nvSpPr>
          <p:cNvPr id="10" name="正方形/長方形 9"/>
          <p:cNvSpPr/>
          <p:nvPr/>
        </p:nvSpPr>
        <p:spPr>
          <a:xfrm>
            <a:off x="3070926" y="4581128"/>
            <a:ext cx="2121093"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speak</a:t>
            </a:r>
            <a:endParaRPr lang="ja-JP" altLang="en-US" sz="5000" b="1" dirty="0">
              <a:ln w="12700">
                <a:noFill/>
                <a:prstDash val="solid"/>
              </a:ln>
              <a:solidFill>
                <a:srgbClr val="FF0000"/>
              </a:solidFill>
              <a:latin typeface="Century Schoolbook" panose="02040604050505020304" pitchFamily="18" charset="0"/>
            </a:endParaRPr>
          </a:p>
        </p:txBody>
      </p:sp>
      <p:sp>
        <p:nvSpPr>
          <p:cNvPr id="11" name="正方形/長方形 10"/>
          <p:cNvSpPr/>
          <p:nvPr/>
        </p:nvSpPr>
        <p:spPr>
          <a:xfrm>
            <a:off x="5394291" y="5826123"/>
            <a:ext cx="3759362"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in the USA</a:t>
            </a:r>
            <a:endParaRPr lang="ja-JP" altLang="en-US" sz="5000" b="1" dirty="0">
              <a:ln w="12700">
                <a:noFill/>
                <a:prstDash val="solid"/>
              </a:ln>
              <a:solidFill>
                <a:schemeClr val="tx2"/>
              </a:solidFill>
              <a:latin typeface="Century Schoolbook" panose="02040604050505020304" pitchFamily="18" charset="0"/>
            </a:endParaRPr>
          </a:p>
        </p:txBody>
      </p:sp>
      <p:sp>
        <p:nvSpPr>
          <p:cNvPr id="16" name="二等辺三角形 15"/>
          <p:cNvSpPr/>
          <p:nvPr/>
        </p:nvSpPr>
        <p:spPr>
          <a:xfrm rot="19456731">
            <a:off x="-1050477" y="-684192"/>
            <a:ext cx="5507256" cy="5701281"/>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rot="1437942">
            <a:off x="-174014" y="-372819"/>
            <a:ext cx="1803954" cy="147861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ASUGA_Hideki\AppData\Local\Microsoft\Windows\Temporary Internet Files\Content.IE5\LEGGKK26\MC900174377[1].wmf"/>
          <p:cNvPicPr>
            <a:picLocks noChangeAspect="1" noChangeArrowheads="1"/>
          </p:cNvPicPr>
          <p:nvPr/>
        </p:nvPicPr>
        <p:blipFill>
          <a:blip r:embed="rId2" cstate="print">
            <a:lum bright="70000" contrast="-70000"/>
          </a:blip>
          <a:srcRect/>
          <a:stretch>
            <a:fillRect/>
          </a:stretch>
        </p:blipFill>
        <p:spPr bwMode="auto">
          <a:xfrm>
            <a:off x="113982" y="188640"/>
            <a:ext cx="7799807" cy="6265232"/>
          </a:xfrm>
          <a:prstGeom prst="rect">
            <a:avLst/>
          </a:prstGeom>
          <a:noFill/>
        </p:spPr>
      </p:pic>
      <p:sp>
        <p:nvSpPr>
          <p:cNvPr id="12" name="円/楕円 11"/>
          <p:cNvSpPr/>
          <p:nvPr/>
        </p:nvSpPr>
        <p:spPr>
          <a:xfrm>
            <a:off x="5116235" y="5589240"/>
            <a:ext cx="4139952" cy="1196752"/>
          </a:xfrm>
          <a:prstGeom prst="ellipse">
            <a:avLst/>
          </a:prstGeom>
          <a:solidFill>
            <a:srgbClr val="00B0F0">
              <a:alpha val="30000"/>
            </a:srgbClr>
          </a:solidFill>
          <a:ln>
            <a:solidFill>
              <a:srgbClr val="4444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entury Schoolbook" panose="02040604050505020304" pitchFamily="18" charset="0"/>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flipH="1">
            <a:off x="323528" y="1447878"/>
            <a:ext cx="3627505" cy="1513972"/>
          </a:xfrm>
          <a:prstGeom prst="rect">
            <a:avLst/>
          </a:prstGeom>
          <a:noFill/>
        </p:spPr>
      </p:pic>
      <p:sp>
        <p:nvSpPr>
          <p:cNvPr id="5" name="円形吹き出し 4"/>
          <p:cNvSpPr/>
          <p:nvPr/>
        </p:nvSpPr>
        <p:spPr>
          <a:xfrm>
            <a:off x="4283967" y="980728"/>
            <a:ext cx="4851701" cy="3240360"/>
          </a:xfrm>
          <a:prstGeom prst="wedgeEllipseCallout">
            <a:avLst>
              <a:gd name="adj1" fmla="val -90263"/>
              <a:gd name="adj2" fmla="val -2404"/>
            </a:avLst>
          </a:prstGeom>
          <a:solidFill>
            <a:schemeClr val="accent1">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Picture 4" descr="C:\Users\KASUGA_Hideki\AppData\Local\Microsoft\Windows\Temporary Internet Files\Content.IE5\LXHA56LB\MC900416424[1].wmf"/>
          <p:cNvPicPr>
            <a:picLocks noChangeAspect="1" noChangeArrowheads="1"/>
          </p:cNvPicPr>
          <p:nvPr/>
        </p:nvPicPr>
        <p:blipFill>
          <a:blip r:embed="rId4" cstate="print"/>
          <a:srcRect/>
          <a:stretch>
            <a:fillRect/>
          </a:stretch>
        </p:blipFill>
        <p:spPr bwMode="auto">
          <a:xfrm>
            <a:off x="4932040" y="1124744"/>
            <a:ext cx="3699458" cy="2880320"/>
          </a:xfrm>
          <a:prstGeom prst="rect">
            <a:avLst/>
          </a:prstGeom>
          <a:noFill/>
        </p:spPr>
      </p:pic>
      <p:sp>
        <p:nvSpPr>
          <p:cNvPr id="8" name="正方形/長方形 7"/>
          <p:cNvSpPr/>
          <p:nvPr/>
        </p:nvSpPr>
        <p:spPr>
          <a:xfrm>
            <a:off x="5394291" y="4581128"/>
            <a:ext cx="2725426"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English</a:t>
            </a:r>
            <a:endParaRPr lang="ja-JP" altLang="en-US" sz="5000" b="1" dirty="0">
              <a:ln w="12700">
                <a:noFill/>
                <a:prstDash val="solid"/>
              </a:ln>
              <a:solidFill>
                <a:schemeClr val="tx2"/>
              </a:solidFill>
              <a:latin typeface="Century Schoolbook" panose="02040604050505020304" pitchFamily="18" charset="0"/>
            </a:endParaRPr>
          </a:p>
        </p:txBody>
      </p:sp>
      <p:sp>
        <p:nvSpPr>
          <p:cNvPr id="9" name="正方形/長方形 8"/>
          <p:cNvSpPr/>
          <p:nvPr/>
        </p:nvSpPr>
        <p:spPr>
          <a:xfrm>
            <a:off x="382585" y="4609826"/>
            <a:ext cx="2454518"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People</a:t>
            </a:r>
            <a:endParaRPr lang="ja-JP" altLang="en-US" sz="5000" b="1" dirty="0">
              <a:ln w="12700">
                <a:noFill/>
                <a:prstDash val="solid"/>
              </a:ln>
              <a:solidFill>
                <a:schemeClr val="tx2"/>
              </a:solidFill>
              <a:latin typeface="Century Schoolbook" panose="02040604050505020304" pitchFamily="18" charset="0"/>
            </a:endParaRPr>
          </a:p>
        </p:txBody>
      </p:sp>
      <p:sp>
        <p:nvSpPr>
          <p:cNvPr id="10" name="正方形/長方形 9"/>
          <p:cNvSpPr/>
          <p:nvPr/>
        </p:nvSpPr>
        <p:spPr>
          <a:xfrm>
            <a:off x="3070926" y="4581128"/>
            <a:ext cx="2121093"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speak</a:t>
            </a:r>
            <a:endParaRPr lang="ja-JP" altLang="en-US" sz="5000" b="1" dirty="0">
              <a:ln w="12700">
                <a:noFill/>
                <a:prstDash val="solid"/>
              </a:ln>
              <a:solidFill>
                <a:srgbClr val="FF0000"/>
              </a:solidFill>
              <a:latin typeface="Century Schoolbook" panose="02040604050505020304" pitchFamily="18" charset="0"/>
            </a:endParaRPr>
          </a:p>
        </p:txBody>
      </p:sp>
      <p:sp>
        <p:nvSpPr>
          <p:cNvPr id="11" name="正方形/長方形 10"/>
          <p:cNvSpPr/>
          <p:nvPr/>
        </p:nvSpPr>
        <p:spPr>
          <a:xfrm>
            <a:off x="5376307" y="5805264"/>
            <a:ext cx="3759362" cy="861774"/>
          </a:xfrm>
          <a:prstGeom prst="rect">
            <a:avLst/>
          </a:prstGeom>
          <a:noFill/>
        </p:spPr>
        <p:txBody>
          <a:bodyPr wrap="none">
            <a:spAutoFit/>
          </a:bodyPr>
          <a:lstStyle/>
          <a:p>
            <a:pPr algn="ctr">
              <a:defRPr/>
            </a:pPr>
            <a:r>
              <a:rPr lang="en-US" altLang="ja-JP" sz="5000" b="1" dirty="0">
                <a:ln w="12700">
                  <a:noFill/>
                  <a:prstDash val="solid"/>
                </a:ln>
                <a:solidFill>
                  <a:schemeClr val="tx2"/>
                </a:solidFill>
                <a:latin typeface="Century Schoolbook" panose="02040604050505020304" pitchFamily="18" charset="0"/>
              </a:rPr>
              <a:t>in the USA</a:t>
            </a:r>
            <a:endParaRPr lang="ja-JP" altLang="en-US" sz="5000" b="1" dirty="0">
              <a:ln w="12700">
                <a:noFill/>
                <a:prstDash val="solid"/>
              </a:ln>
              <a:solidFill>
                <a:schemeClr val="tx2"/>
              </a:solidFill>
              <a:latin typeface="Century Schoolbook" panose="02040604050505020304" pitchFamily="18" charset="0"/>
            </a:endParaRPr>
          </a:p>
        </p:txBody>
      </p:sp>
      <p:sp>
        <p:nvSpPr>
          <p:cNvPr id="16" name="正方形/長方形 15"/>
          <p:cNvSpPr/>
          <p:nvPr/>
        </p:nvSpPr>
        <p:spPr>
          <a:xfrm>
            <a:off x="2905268" y="4583450"/>
            <a:ext cx="3302507" cy="861774"/>
          </a:xfrm>
          <a:prstGeom prst="rect">
            <a:avLst/>
          </a:prstGeom>
          <a:noFill/>
        </p:spPr>
        <p:txBody>
          <a:bodyPr wrap="none">
            <a:spAutoFit/>
          </a:bodyPr>
          <a:lstStyle/>
          <a:p>
            <a:pPr algn="ctr">
              <a:defRPr/>
            </a:pPr>
            <a:r>
              <a:rPr lang="en-US" altLang="ja-JP" sz="5000" b="1" dirty="0">
                <a:ln w="12700">
                  <a:noFill/>
                  <a:prstDash val="solid"/>
                </a:ln>
                <a:solidFill>
                  <a:srgbClr val="FF0000"/>
                </a:solidFill>
                <a:latin typeface="Century Schoolbook" panose="02040604050505020304" pitchFamily="18" charset="0"/>
              </a:rPr>
              <a:t>is spoken</a:t>
            </a:r>
            <a:endParaRPr lang="ja-JP" altLang="en-US" sz="5000" b="1" dirty="0">
              <a:ln w="12700">
                <a:noFill/>
                <a:prstDash val="solid"/>
              </a:ln>
              <a:solidFill>
                <a:srgbClr val="FF0000"/>
              </a:solidFill>
              <a:latin typeface="Century Schoolbook" panose="02040604050505020304" pitchFamily="18" charset="0"/>
            </a:endParaRPr>
          </a:p>
        </p:txBody>
      </p:sp>
      <p:sp>
        <p:nvSpPr>
          <p:cNvPr id="17" name="右矢印 16"/>
          <p:cNvSpPr/>
          <p:nvPr/>
        </p:nvSpPr>
        <p:spPr>
          <a:xfrm rot="10800000">
            <a:off x="2843808" y="3861048"/>
            <a:ext cx="3024187" cy="57626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Century Schoolbook" panose="02040604050505020304" pitchFamily="18" charset="0"/>
            </a:endParaRPr>
          </a:p>
        </p:txBody>
      </p:sp>
      <p:sp>
        <p:nvSpPr>
          <p:cNvPr id="14" name="二等辺三角形 13"/>
          <p:cNvSpPr/>
          <p:nvPr/>
        </p:nvSpPr>
        <p:spPr>
          <a:xfrm rot="19456731">
            <a:off x="-1050477" y="-684192"/>
            <a:ext cx="5507256" cy="5701281"/>
          </a:xfrm>
          <a:prstGeom prst="triangl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descr="spotlight3.bmp"/>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rot="1437942">
            <a:off x="-174014" y="-372819"/>
            <a:ext cx="1803954" cy="147861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1"/>
                                        </p:tgtEl>
                                      </p:cBhvr>
                                    </p:animEffect>
                                    <p:set>
                                      <p:cBhvr>
                                        <p:cTn id="7" dur="1" fill="hold">
                                          <p:stCondLst>
                                            <p:cond delay="499"/>
                                          </p:stCondLst>
                                        </p:cTn>
                                        <p:tgtEl>
                                          <p:spTgt spid="205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3.33333E-6 4.75266E-6 L -0.53299 4.75266E-6 " pathEditMode="relative" rAng="0" ptsTypes="AA">
                                      <p:cBhvr>
                                        <p:cTn id="18" dur="2000" fill="hold"/>
                                        <p:tgtEl>
                                          <p:spTgt spid="6"/>
                                        </p:tgtEl>
                                        <p:attrNameLst>
                                          <p:attrName>ppt_x</p:attrName>
                                          <p:attrName>ppt_y</p:attrName>
                                        </p:attrNameLst>
                                      </p:cBhvr>
                                      <p:rCtr x="-266" y="0"/>
                                    </p:animMotion>
                                  </p:childTnLst>
                                </p:cTn>
                              </p:par>
                              <p:par>
                                <p:cTn id="19" presetID="35" presetClass="path" presetSubtype="0" accel="50000" decel="50000" fill="hold" nodeType="withEffect">
                                  <p:stCondLst>
                                    <p:cond delay="0"/>
                                  </p:stCondLst>
                                  <p:childTnLst>
                                    <p:animMotion origin="layout" path="M 1.11111E-6 2.96296E-6 L -0.57743 0.00023 " pathEditMode="relative" rAng="0" ptsTypes="AA">
                                      <p:cBhvr>
                                        <p:cTn id="20" dur="2000" fill="hold"/>
                                        <p:tgtEl>
                                          <p:spTgt spid="8"/>
                                        </p:tgtEl>
                                        <p:attrNameLst>
                                          <p:attrName>ppt_x</p:attrName>
                                          <p:attrName>ppt_y</p:attrName>
                                        </p:attrNameLst>
                                      </p:cBhvr>
                                      <p:rCtr x="-28872" y="0"/>
                                    </p:animMotion>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right)">
                                      <p:cBhvr>
                                        <p:cTn id="29" dur="500"/>
                                        <p:tgtEl>
                                          <p:spTgt spid="17"/>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0" grpId="0"/>
      <p:bldP spid="16" grpId="0"/>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61C01D9-2A5E-3937-65DF-16ABB55A1B8E}"/>
              </a:ext>
            </a:extLst>
          </p:cNvPr>
          <p:cNvPicPr>
            <a:picLocks noChangeAspect="1"/>
          </p:cNvPicPr>
          <p:nvPr/>
        </p:nvPicPr>
        <p:blipFill>
          <a:blip r:embed="rId2"/>
          <a:stretch>
            <a:fillRect/>
          </a:stretch>
        </p:blipFill>
        <p:spPr>
          <a:xfrm>
            <a:off x="0" y="12700"/>
            <a:ext cx="9144000" cy="6832600"/>
          </a:xfrm>
          <a:prstGeom prst="rect">
            <a:avLst/>
          </a:prstGeom>
        </p:spPr>
      </p:pic>
    </p:spTree>
    <p:extLst>
      <p:ext uri="{BB962C8B-B14F-4D97-AF65-F5344CB8AC3E}">
        <p14:creationId xmlns:p14="http://schemas.microsoft.com/office/powerpoint/2010/main" val="987257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a:t>過去形・過去分詞</a:t>
            </a:r>
            <a:r>
              <a:rPr kumimoji="1" lang="ja-JP" altLang="en-US" dirty="0"/>
              <a:t>を練習しよう</a:t>
            </a:r>
          </a:p>
        </p:txBody>
      </p:sp>
      <p:sp>
        <p:nvSpPr>
          <p:cNvPr id="3" name="サブタイトル 2"/>
          <p:cNvSpPr>
            <a:spLocks noGrp="1"/>
          </p:cNvSpPr>
          <p:nvPr>
            <p:ph type="subTitle" idx="1"/>
          </p:nvPr>
        </p:nvSpPr>
        <p:spPr/>
        <p:txBody>
          <a:bodyPr/>
          <a:lstStyle/>
          <a:p>
            <a:r>
              <a:rPr kumimoji="1" lang="ja-JP" altLang="en-US" dirty="0"/>
              <a:t>～</a:t>
            </a:r>
            <a:r>
              <a:rPr kumimoji="1" lang="en-US" altLang="ja-JP" dirty="0" err="1"/>
              <a:t>ed</a:t>
            </a:r>
            <a:endParaRPr kumimoji="1" lang="ja-JP"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4BD28373-9BC6-7AFF-CAEF-8D82CA4058EA}"/>
              </a:ext>
            </a:extLst>
          </p:cNvPr>
          <p:cNvGraphicFramePr>
            <a:graphicFrameLocks noGrp="1"/>
          </p:cNvGraphicFramePr>
          <p:nvPr>
            <p:extLst>
              <p:ext uri="{D42A27DB-BD31-4B8C-83A1-F6EECF244321}">
                <p14:modId xmlns:p14="http://schemas.microsoft.com/office/powerpoint/2010/main" val="158953947"/>
              </p:ext>
            </p:extLst>
          </p:nvPr>
        </p:nvGraphicFramePr>
        <p:xfrm>
          <a:off x="-3400" y="476676"/>
          <a:ext cx="9147400" cy="6381324"/>
        </p:xfrm>
        <a:graphic>
          <a:graphicData uri="http://schemas.openxmlformats.org/drawingml/2006/table">
            <a:tbl>
              <a:tblPr>
                <a:tableStyleId>{5940675A-B579-460E-94D1-54222C63F5DA}</a:tableStyleId>
              </a:tblPr>
              <a:tblGrid>
                <a:gridCol w="2286850">
                  <a:extLst>
                    <a:ext uri="{9D8B030D-6E8A-4147-A177-3AD203B41FA5}">
                      <a16:colId xmlns:a16="http://schemas.microsoft.com/office/drawing/2014/main" val="3427734139"/>
                    </a:ext>
                  </a:extLst>
                </a:gridCol>
                <a:gridCol w="2286850">
                  <a:extLst>
                    <a:ext uri="{9D8B030D-6E8A-4147-A177-3AD203B41FA5}">
                      <a16:colId xmlns:a16="http://schemas.microsoft.com/office/drawing/2014/main" val="3915081576"/>
                    </a:ext>
                  </a:extLst>
                </a:gridCol>
                <a:gridCol w="2286850">
                  <a:extLst>
                    <a:ext uri="{9D8B030D-6E8A-4147-A177-3AD203B41FA5}">
                      <a16:colId xmlns:a16="http://schemas.microsoft.com/office/drawing/2014/main" val="3229302252"/>
                    </a:ext>
                  </a:extLst>
                </a:gridCol>
                <a:gridCol w="2286850">
                  <a:extLst>
                    <a:ext uri="{9D8B030D-6E8A-4147-A177-3AD203B41FA5}">
                      <a16:colId xmlns:a16="http://schemas.microsoft.com/office/drawing/2014/main" val="2232722441"/>
                    </a:ext>
                  </a:extLst>
                </a:gridCol>
              </a:tblGrid>
              <a:tr h="354518">
                <a:tc>
                  <a:txBody>
                    <a:bodyPr/>
                    <a:lstStyle/>
                    <a:p>
                      <a:pPr algn="ctr" fontAlgn="ctr"/>
                      <a:r>
                        <a:rPr lang="ja-JP" altLang="en-US" sz="2000" b="1" u="none" strike="noStrike" dirty="0">
                          <a:solidFill>
                            <a:srgbClr val="000000"/>
                          </a:solidFill>
                          <a:effectLst/>
                        </a:rPr>
                        <a:t>原形</a:t>
                      </a:r>
                      <a:endParaRPr lang="ja-JP" alt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ja-JP" alt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rPr>
                        <a:t>過去形</a:t>
                      </a:r>
                    </a:p>
                  </a:txBody>
                  <a:tcPr marL="9525" marR="9525" marT="9525" marB="0" anchor="ctr"/>
                </a:tc>
                <a:tc>
                  <a:txBody>
                    <a:bodyPr/>
                    <a:lstStyle/>
                    <a:p>
                      <a:pPr algn="ctr" fontAlgn="ctr"/>
                      <a:r>
                        <a:rPr lang="ja-JP" altLang="en-US" sz="2000" b="1" u="none" strike="noStrike" dirty="0">
                          <a:solidFill>
                            <a:srgbClr val="000000"/>
                          </a:solidFill>
                          <a:effectLst/>
                        </a:rPr>
                        <a:t>過去分詞</a:t>
                      </a:r>
                      <a:endParaRPr lang="ja-JP" alt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ja-JP" alt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rPr>
                        <a:t>意味</a:t>
                      </a:r>
                    </a:p>
                  </a:txBody>
                  <a:tcPr marL="9525" marR="9525" marT="9525" marB="0" anchor="ctr"/>
                </a:tc>
                <a:extLst>
                  <a:ext uri="{0D108BD9-81ED-4DB2-BD59-A6C34878D82A}">
                    <a16:rowId xmlns:a16="http://schemas.microsoft.com/office/drawing/2014/main" val="3288045125"/>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使う</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742502908"/>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a:solidFill>
                            <a:srgbClr val="000000"/>
                          </a:solidFill>
                          <a:effectLst/>
                        </a:rPr>
                        <a:t>呼ぶ・～と呼ぶ</a:t>
                      </a:r>
                      <a:endParaRPr lang="ja-JP" altLang="en-US" sz="2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2246356624"/>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掃除する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37208624"/>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開ける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3156452777"/>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a:solidFill>
                            <a:srgbClr val="000000"/>
                          </a:solidFill>
                          <a:effectLst/>
                        </a:rPr>
                        <a:t>閉める</a:t>
                      </a:r>
                      <a:endParaRPr lang="ja-JP" altLang="en-US" sz="2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2821965072"/>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演奏する・する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2044634999"/>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作る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2260001550"/>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書く</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2064448794"/>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建てる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3319410639"/>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話す</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3186958573"/>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取る・撮る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3098039854"/>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食べる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570173981"/>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見る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4224557510"/>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与える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939438699"/>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見つける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777737110"/>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u="none" strike="noStrike" dirty="0">
                          <a:solidFill>
                            <a:srgbClr val="000000"/>
                          </a:solidFill>
                          <a:effectLst/>
                        </a:rPr>
                        <a:t>売る</a:t>
                      </a:r>
                      <a:endPar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782951247"/>
                  </a:ext>
                </a:extLst>
              </a:tr>
              <a:tr h="354518">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endParaRPr lang="en-US" sz="20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2000" b="0" i="0" u="none" strike="noStrike" dirty="0">
                          <a:solidFill>
                            <a:srgbClr val="000000"/>
                          </a:solidFill>
                          <a:effectLst/>
                          <a:latin typeface="ＭＳ Ｐゴシック" panose="020B0600070205080204" pitchFamily="50" charset="-128"/>
                          <a:ea typeface="ＭＳ Ｐゴシック" panose="020B0600070205080204" pitchFamily="50" charset="-128"/>
                        </a:rPr>
                        <a:t>育てる</a:t>
                      </a:r>
                    </a:p>
                  </a:txBody>
                  <a:tcPr marL="9525" marR="9525" marT="9525" marB="0" anchor="ctr"/>
                </a:tc>
                <a:extLst>
                  <a:ext uri="{0D108BD9-81ED-4DB2-BD59-A6C34878D82A}">
                    <a16:rowId xmlns:a16="http://schemas.microsoft.com/office/drawing/2014/main" val="1192723831"/>
                  </a:ext>
                </a:extLst>
              </a:tr>
            </a:tbl>
          </a:graphicData>
        </a:graphic>
      </p:graphicFrame>
      <p:sp>
        <p:nvSpPr>
          <p:cNvPr id="5" name="タイトル 1">
            <a:extLst>
              <a:ext uri="{FF2B5EF4-FFF2-40B4-BE49-F238E27FC236}">
                <a16:creationId xmlns:a16="http://schemas.microsoft.com/office/drawing/2014/main" id="{5331A761-8227-DA42-D639-8C6B37AA8D2D}"/>
              </a:ext>
            </a:extLst>
          </p:cNvPr>
          <p:cNvSpPr txBox="1">
            <a:spLocks/>
          </p:cNvSpPr>
          <p:nvPr/>
        </p:nvSpPr>
        <p:spPr>
          <a:xfrm>
            <a:off x="35893" y="0"/>
            <a:ext cx="7772400" cy="648072"/>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a:r>
              <a:rPr lang="ja-JP" altLang="en-US" sz="2800" b="1" kern="0" dirty="0"/>
              <a:t>過去形・過去分詞を覚えよう</a:t>
            </a:r>
          </a:p>
        </p:txBody>
      </p:sp>
      <p:sp>
        <p:nvSpPr>
          <p:cNvPr id="6" name="正方形/長方形 5">
            <a:extLst>
              <a:ext uri="{FF2B5EF4-FFF2-40B4-BE49-F238E27FC236}">
                <a16:creationId xmlns:a16="http://schemas.microsoft.com/office/drawing/2014/main" id="{91EFC9AB-F397-3CFF-CF71-49D7A3CFC602}"/>
              </a:ext>
            </a:extLst>
          </p:cNvPr>
          <p:cNvSpPr/>
          <p:nvPr/>
        </p:nvSpPr>
        <p:spPr>
          <a:xfrm>
            <a:off x="251520" y="764704"/>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use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7" name="正方形/長方形 6">
            <a:extLst>
              <a:ext uri="{FF2B5EF4-FFF2-40B4-BE49-F238E27FC236}">
                <a16:creationId xmlns:a16="http://schemas.microsoft.com/office/drawing/2014/main" id="{FDAF6A15-ABDC-9848-C687-70E816FDF2E4}"/>
              </a:ext>
            </a:extLst>
          </p:cNvPr>
          <p:cNvSpPr/>
          <p:nvPr/>
        </p:nvSpPr>
        <p:spPr>
          <a:xfrm>
            <a:off x="2555776" y="764704"/>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use</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8" name="正方形/長方形 7">
            <a:extLst>
              <a:ext uri="{FF2B5EF4-FFF2-40B4-BE49-F238E27FC236}">
                <a16:creationId xmlns:a16="http://schemas.microsoft.com/office/drawing/2014/main" id="{37AA7C97-DF44-2A31-E734-E0BDC3BB5B32}"/>
              </a:ext>
            </a:extLst>
          </p:cNvPr>
          <p:cNvSpPr/>
          <p:nvPr/>
        </p:nvSpPr>
        <p:spPr>
          <a:xfrm>
            <a:off x="4788026" y="764703"/>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use</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3" name="正方形/長方形 12">
            <a:extLst>
              <a:ext uri="{FF2B5EF4-FFF2-40B4-BE49-F238E27FC236}">
                <a16:creationId xmlns:a16="http://schemas.microsoft.com/office/drawing/2014/main" id="{64578FF9-EA08-8E11-75A5-CB09A9CA7250}"/>
              </a:ext>
            </a:extLst>
          </p:cNvPr>
          <p:cNvSpPr/>
          <p:nvPr/>
        </p:nvSpPr>
        <p:spPr>
          <a:xfrm>
            <a:off x="251520" y="1124748"/>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call</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14" name="正方形/長方形 13">
            <a:extLst>
              <a:ext uri="{FF2B5EF4-FFF2-40B4-BE49-F238E27FC236}">
                <a16:creationId xmlns:a16="http://schemas.microsoft.com/office/drawing/2014/main" id="{5D1F404E-4FDE-A372-D8E6-EE6AABCF0A16}"/>
              </a:ext>
            </a:extLst>
          </p:cNvPr>
          <p:cNvSpPr/>
          <p:nvPr/>
        </p:nvSpPr>
        <p:spPr>
          <a:xfrm>
            <a:off x="2555776" y="1124748"/>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call</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5" name="正方形/長方形 14">
            <a:extLst>
              <a:ext uri="{FF2B5EF4-FFF2-40B4-BE49-F238E27FC236}">
                <a16:creationId xmlns:a16="http://schemas.microsoft.com/office/drawing/2014/main" id="{868C5FBD-47E5-AF82-6B60-102D35173713}"/>
              </a:ext>
            </a:extLst>
          </p:cNvPr>
          <p:cNvSpPr/>
          <p:nvPr/>
        </p:nvSpPr>
        <p:spPr>
          <a:xfrm>
            <a:off x="4788026" y="112474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call</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6" name="正方形/長方形 15">
            <a:extLst>
              <a:ext uri="{FF2B5EF4-FFF2-40B4-BE49-F238E27FC236}">
                <a16:creationId xmlns:a16="http://schemas.microsoft.com/office/drawing/2014/main" id="{C94D86BB-B3D4-42F9-D469-73B4CB06C37A}"/>
              </a:ext>
            </a:extLst>
          </p:cNvPr>
          <p:cNvSpPr/>
          <p:nvPr/>
        </p:nvSpPr>
        <p:spPr>
          <a:xfrm>
            <a:off x="251520" y="1472211"/>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clean</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17" name="正方形/長方形 16">
            <a:extLst>
              <a:ext uri="{FF2B5EF4-FFF2-40B4-BE49-F238E27FC236}">
                <a16:creationId xmlns:a16="http://schemas.microsoft.com/office/drawing/2014/main" id="{86BC8048-8CB6-FAC6-F931-307A74A180E4}"/>
              </a:ext>
            </a:extLst>
          </p:cNvPr>
          <p:cNvSpPr/>
          <p:nvPr/>
        </p:nvSpPr>
        <p:spPr>
          <a:xfrm>
            <a:off x="2555776" y="1472211"/>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clean</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8" name="正方形/長方形 17">
            <a:extLst>
              <a:ext uri="{FF2B5EF4-FFF2-40B4-BE49-F238E27FC236}">
                <a16:creationId xmlns:a16="http://schemas.microsoft.com/office/drawing/2014/main" id="{086FCFF6-E4EA-7AC7-63B9-95950C091B6B}"/>
              </a:ext>
            </a:extLst>
          </p:cNvPr>
          <p:cNvSpPr/>
          <p:nvPr/>
        </p:nvSpPr>
        <p:spPr>
          <a:xfrm>
            <a:off x="4788026" y="1472210"/>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clean</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9" name="正方形/長方形 18">
            <a:extLst>
              <a:ext uri="{FF2B5EF4-FFF2-40B4-BE49-F238E27FC236}">
                <a16:creationId xmlns:a16="http://schemas.microsoft.com/office/drawing/2014/main" id="{C4861182-C299-3B83-E0C1-75D76CCEA538}"/>
              </a:ext>
            </a:extLst>
          </p:cNvPr>
          <p:cNvSpPr/>
          <p:nvPr/>
        </p:nvSpPr>
        <p:spPr>
          <a:xfrm>
            <a:off x="251520" y="1837943"/>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open</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20" name="正方形/長方形 19">
            <a:extLst>
              <a:ext uri="{FF2B5EF4-FFF2-40B4-BE49-F238E27FC236}">
                <a16:creationId xmlns:a16="http://schemas.microsoft.com/office/drawing/2014/main" id="{629BE825-7C18-BED9-E81D-306D4270E878}"/>
              </a:ext>
            </a:extLst>
          </p:cNvPr>
          <p:cNvSpPr/>
          <p:nvPr/>
        </p:nvSpPr>
        <p:spPr>
          <a:xfrm>
            <a:off x="2555776" y="1837943"/>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open</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1" name="正方形/長方形 20">
            <a:extLst>
              <a:ext uri="{FF2B5EF4-FFF2-40B4-BE49-F238E27FC236}">
                <a16:creationId xmlns:a16="http://schemas.microsoft.com/office/drawing/2014/main" id="{8DC57826-25FE-D897-057C-E0B756CB6FCB}"/>
              </a:ext>
            </a:extLst>
          </p:cNvPr>
          <p:cNvSpPr/>
          <p:nvPr/>
        </p:nvSpPr>
        <p:spPr>
          <a:xfrm>
            <a:off x="4788026" y="1837942"/>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open</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1" name="正方形/長方形 10">
            <a:extLst>
              <a:ext uri="{FF2B5EF4-FFF2-40B4-BE49-F238E27FC236}">
                <a16:creationId xmlns:a16="http://schemas.microsoft.com/office/drawing/2014/main" id="{80C666F7-69AE-0774-C473-671DA618DD8C}"/>
              </a:ext>
            </a:extLst>
          </p:cNvPr>
          <p:cNvSpPr/>
          <p:nvPr/>
        </p:nvSpPr>
        <p:spPr>
          <a:xfrm>
            <a:off x="259954" y="2179718"/>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close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12" name="正方形/長方形 11">
            <a:extLst>
              <a:ext uri="{FF2B5EF4-FFF2-40B4-BE49-F238E27FC236}">
                <a16:creationId xmlns:a16="http://schemas.microsoft.com/office/drawing/2014/main" id="{55A1EA60-5721-9161-BFC1-276D156ACA23}"/>
              </a:ext>
            </a:extLst>
          </p:cNvPr>
          <p:cNvSpPr/>
          <p:nvPr/>
        </p:nvSpPr>
        <p:spPr>
          <a:xfrm>
            <a:off x="2564210" y="2179718"/>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close</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2" name="正方形/長方形 21">
            <a:extLst>
              <a:ext uri="{FF2B5EF4-FFF2-40B4-BE49-F238E27FC236}">
                <a16:creationId xmlns:a16="http://schemas.microsoft.com/office/drawing/2014/main" id="{52A6F38C-4DF8-F626-41F8-B6487F02544C}"/>
              </a:ext>
            </a:extLst>
          </p:cNvPr>
          <p:cNvSpPr/>
          <p:nvPr/>
        </p:nvSpPr>
        <p:spPr>
          <a:xfrm>
            <a:off x="4796460" y="217971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close</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3" name="正方形/長方形 22">
            <a:extLst>
              <a:ext uri="{FF2B5EF4-FFF2-40B4-BE49-F238E27FC236}">
                <a16:creationId xmlns:a16="http://schemas.microsoft.com/office/drawing/2014/main" id="{236D1806-6871-FDCE-EC27-6404CA9A88AB}"/>
              </a:ext>
            </a:extLst>
          </p:cNvPr>
          <p:cNvSpPr/>
          <p:nvPr/>
        </p:nvSpPr>
        <p:spPr>
          <a:xfrm>
            <a:off x="251520" y="2555646"/>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play</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24" name="正方形/長方形 23">
            <a:extLst>
              <a:ext uri="{FF2B5EF4-FFF2-40B4-BE49-F238E27FC236}">
                <a16:creationId xmlns:a16="http://schemas.microsoft.com/office/drawing/2014/main" id="{E9E7BAC8-6122-730D-84E8-93CF362F343D}"/>
              </a:ext>
            </a:extLst>
          </p:cNvPr>
          <p:cNvSpPr/>
          <p:nvPr/>
        </p:nvSpPr>
        <p:spPr>
          <a:xfrm>
            <a:off x="2555776" y="2555646"/>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play</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5" name="正方形/長方形 24">
            <a:extLst>
              <a:ext uri="{FF2B5EF4-FFF2-40B4-BE49-F238E27FC236}">
                <a16:creationId xmlns:a16="http://schemas.microsoft.com/office/drawing/2014/main" id="{2B42F72D-899D-9150-0B90-F26F52C9D5F8}"/>
              </a:ext>
            </a:extLst>
          </p:cNvPr>
          <p:cNvSpPr/>
          <p:nvPr/>
        </p:nvSpPr>
        <p:spPr>
          <a:xfrm>
            <a:off x="4788026" y="2555645"/>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play</a:t>
            </a: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6" name="正方形/長方形 25">
            <a:extLst>
              <a:ext uri="{FF2B5EF4-FFF2-40B4-BE49-F238E27FC236}">
                <a16:creationId xmlns:a16="http://schemas.microsoft.com/office/drawing/2014/main" id="{C3D9F138-793C-6C5E-9F36-6741638F6E5E}"/>
              </a:ext>
            </a:extLst>
          </p:cNvPr>
          <p:cNvSpPr/>
          <p:nvPr/>
        </p:nvSpPr>
        <p:spPr>
          <a:xfrm>
            <a:off x="251520" y="2897420"/>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make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27" name="正方形/長方形 26">
            <a:extLst>
              <a:ext uri="{FF2B5EF4-FFF2-40B4-BE49-F238E27FC236}">
                <a16:creationId xmlns:a16="http://schemas.microsoft.com/office/drawing/2014/main" id="{A60B7FAB-0CBF-E59D-71D7-4558DF2EB197}"/>
              </a:ext>
            </a:extLst>
          </p:cNvPr>
          <p:cNvSpPr/>
          <p:nvPr/>
        </p:nvSpPr>
        <p:spPr>
          <a:xfrm>
            <a:off x="2555776" y="2897420"/>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made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8" name="正方形/長方形 27">
            <a:extLst>
              <a:ext uri="{FF2B5EF4-FFF2-40B4-BE49-F238E27FC236}">
                <a16:creationId xmlns:a16="http://schemas.microsoft.com/office/drawing/2014/main" id="{19E794B5-B148-EA7E-386E-B209B820B35A}"/>
              </a:ext>
            </a:extLst>
          </p:cNvPr>
          <p:cNvSpPr/>
          <p:nvPr/>
        </p:nvSpPr>
        <p:spPr>
          <a:xfrm>
            <a:off x="4788026" y="2897419"/>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made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9" name="正方形/長方形 28">
            <a:extLst>
              <a:ext uri="{FF2B5EF4-FFF2-40B4-BE49-F238E27FC236}">
                <a16:creationId xmlns:a16="http://schemas.microsoft.com/office/drawing/2014/main" id="{5A2DE856-183A-CD85-818D-436FCA98C44C}"/>
              </a:ext>
            </a:extLst>
          </p:cNvPr>
          <p:cNvSpPr/>
          <p:nvPr/>
        </p:nvSpPr>
        <p:spPr>
          <a:xfrm>
            <a:off x="272133" y="3271301"/>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write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30" name="正方形/長方形 29">
            <a:extLst>
              <a:ext uri="{FF2B5EF4-FFF2-40B4-BE49-F238E27FC236}">
                <a16:creationId xmlns:a16="http://schemas.microsoft.com/office/drawing/2014/main" id="{1E8C0B5A-8194-CB7B-A498-6EDE46E71AF5}"/>
              </a:ext>
            </a:extLst>
          </p:cNvPr>
          <p:cNvSpPr/>
          <p:nvPr/>
        </p:nvSpPr>
        <p:spPr>
          <a:xfrm>
            <a:off x="2576389" y="3271301"/>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wrote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1" name="正方形/長方形 30">
            <a:extLst>
              <a:ext uri="{FF2B5EF4-FFF2-40B4-BE49-F238E27FC236}">
                <a16:creationId xmlns:a16="http://schemas.microsoft.com/office/drawing/2014/main" id="{EF9EF54A-EBBD-DB94-E1EA-9400F83FA205}"/>
              </a:ext>
            </a:extLst>
          </p:cNvPr>
          <p:cNvSpPr/>
          <p:nvPr/>
        </p:nvSpPr>
        <p:spPr>
          <a:xfrm>
            <a:off x="4808639" y="3271300"/>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written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2" name="正方形/長方形 31">
            <a:extLst>
              <a:ext uri="{FF2B5EF4-FFF2-40B4-BE49-F238E27FC236}">
                <a16:creationId xmlns:a16="http://schemas.microsoft.com/office/drawing/2014/main" id="{9F19693D-365D-5CFF-332E-9FE7D2455863}"/>
              </a:ext>
            </a:extLst>
          </p:cNvPr>
          <p:cNvSpPr/>
          <p:nvPr/>
        </p:nvSpPr>
        <p:spPr>
          <a:xfrm>
            <a:off x="251520" y="3618763"/>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build</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33" name="正方形/長方形 32">
            <a:extLst>
              <a:ext uri="{FF2B5EF4-FFF2-40B4-BE49-F238E27FC236}">
                <a16:creationId xmlns:a16="http://schemas.microsoft.com/office/drawing/2014/main" id="{0EA6C2A1-221A-3125-23F5-16A4B5F15EAC}"/>
              </a:ext>
            </a:extLst>
          </p:cNvPr>
          <p:cNvSpPr/>
          <p:nvPr/>
        </p:nvSpPr>
        <p:spPr>
          <a:xfrm>
            <a:off x="2555776" y="3618763"/>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built</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4" name="正方形/長方形 33">
            <a:extLst>
              <a:ext uri="{FF2B5EF4-FFF2-40B4-BE49-F238E27FC236}">
                <a16:creationId xmlns:a16="http://schemas.microsoft.com/office/drawing/2014/main" id="{93E3F5A4-A755-5E7C-55F8-ACB5A59121B6}"/>
              </a:ext>
            </a:extLst>
          </p:cNvPr>
          <p:cNvSpPr/>
          <p:nvPr/>
        </p:nvSpPr>
        <p:spPr>
          <a:xfrm>
            <a:off x="4788026" y="3618762"/>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built</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5" name="正方形/長方形 34">
            <a:extLst>
              <a:ext uri="{FF2B5EF4-FFF2-40B4-BE49-F238E27FC236}">
                <a16:creationId xmlns:a16="http://schemas.microsoft.com/office/drawing/2014/main" id="{DA4AE666-694F-501C-13CA-DE6F91FB9793}"/>
              </a:ext>
            </a:extLst>
          </p:cNvPr>
          <p:cNvSpPr/>
          <p:nvPr/>
        </p:nvSpPr>
        <p:spPr>
          <a:xfrm>
            <a:off x="282452" y="3967496"/>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speak</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36" name="正方形/長方形 35">
            <a:extLst>
              <a:ext uri="{FF2B5EF4-FFF2-40B4-BE49-F238E27FC236}">
                <a16:creationId xmlns:a16="http://schemas.microsoft.com/office/drawing/2014/main" id="{B160650F-86C0-E7EF-61B3-0BECE4B32465}"/>
              </a:ext>
            </a:extLst>
          </p:cNvPr>
          <p:cNvSpPr/>
          <p:nvPr/>
        </p:nvSpPr>
        <p:spPr>
          <a:xfrm>
            <a:off x="2586708" y="3967496"/>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spoke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7" name="正方形/長方形 36">
            <a:extLst>
              <a:ext uri="{FF2B5EF4-FFF2-40B4-BE49-F238E27FC236}">
                <a16:creationId xmlns:a16="http://schemas.microsoft.com/office/drawing/2014/main" id="{82A33DFD-5D25-5799-36DE-9AB2C11F28B9}"/>
              </a:ext>
            </a:extLst>
          </p:cNvPr>
          <p:cNvSpPr/>
          <p:nvPr/>
        </p:nvSpPr>
        <p:spPr>
          <a:xfrm>
            <a:off x="4818958" y="3967495"/>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spoken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8" name="正方形/長方形 37">
            <a:extLst>
              <a:ext uri="{FF2B5EF4-FFF2-40B4-BE49-F238E27FC236}">
                <a16:creationId xmlns:a16="http://schemas.microsoft.com/office/drawing/2014/main" id="{BD5CDD0F-837B-4E5E-FFB7-F77861322A18}"/>
              </a:ext>
            </a:extLst>
          </p:cNvPr>
          <p:cNvSpPr/>
          <p:nvPr/>
        </p:nvSpPr>
        <p:spPr>
          <a:xfrm>
            <a:off x="251520" y="429309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take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39" name="正方形/長方形 38">
            <a:extLst>
              <a:ext uri="{FF2B5EF4-FFF2-40B4-BE49-F238E27FC236}">
                <a16:creationId xmlns:a16="http://schemas.microsoft.com/office/drawing/2014/main" id="{F8B27CF3-6EED-AEF1-D943-3FDDDA5972DE}"/>
              </a:ext>
            </a:extLst>
          </p:cNvPr>
          <p:cNvSpPr/>
          <p:nvPr/>
        </p:nvSpPr>
        <p:spPr>
          <a:xfrm>
            <a:off x="2555776" y="429309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took</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0" name="正方形/長方形 39">
            <a:extLst>
              <a:ext uri="{FF2B5EF4-FFF2-40B4-BE49-F238E27FC236}">
                <a16:creationId xmlns:a16="http://schemas.microsoft.com/office/drawing/2014/main" id="{93A61D64-5AE7-4D53-A18B-A403FAA1F997}"/>
              </a:ext>
            </a:extLst>
          </p:cNvPr>
          <p:cNvSpPr/>
          <p:nvPr/>
        </p:nvSpPr>
        <p:spPr>
          <a:xfrm>
            <a:off x="4788026" y="4293096"/>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taken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1" name="正方形/長方形 40">
            <a:extLst>
              <a:ext uri="{FF2B5EF4-FFF2-40B4-BE49-F238E27FC236}">
                <a16:creationId xmlns:a16="http://schemas.microsoft.com/office/drawing/2014/main" id="{C4134237-EC05-DA7D-F2C1-0B1D6D43474C}"/>
              </a:ext>
            </a:extLst>
          </p:cNvPr>
          <p:cNvSpPr/>
          <p:nvPr/>
        </p:nvSpPr>
        <p:spPr>
          <a:xfrm>
            <a:off x="251520" y="465313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eat</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42" name="正方形/長方形 41">
            <a:extLst>
              <a:ext uri="{FF2B5EF4-FFF2-40B4-BE49-F238E27FC236}">
                <a16:creationId xmlns:a16="http://schemas.microsoft.com/office/drawing/2014/main" id="{2F38B3E4-9525-F257-A07B-E160649143DE}"/>
              </a:ext>
            </a:extLst>
          </p:cNvPr>
          <p:cNvSpPr/>
          <p:nvPr/>
        </p:nvSpPr>
        <p:spPr>
          <a:xfrm>
            <a:off x="2555776" y="465313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solidFill>
                  <a:srgbClr val="FF0000"/>
                </a:solidFill>
                <a:effectLst/>
                <a:latin typeface="Century Schoolbook" pitchFamily="18" charset="0"/>
                <a:ea typeface="ＭＳ ゴシック" pitchFamily="49" charset="-128"/>
              </a:rPr>
              <a:t>ate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3" name="正方形/長方形 42">
            <a:extLst>
              <a:ext uri="{FF2B5EF4-FFF2-40B4-BE49-F238E27FC236}">
                <a16:creationId xmlns:a16="http://schemas.microsoft.com/office/drawing/2014/main" id="{B4BAD89D-074D-C1F0-71EF-4BD0B1F9BEC5}"/>
              </a:ext>
            </a:extLst>
          </p:cNvPr>
          <p:cNvSpPr/>
          <p:nvPr/>
        </p:nvSpPr>
        <p:spPr>
          <a:xfrm>
            <a:off x="4788026" y="4653136"/>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eaten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4" name="正方形/長方形 43">
            <a:extLst>
              <a:ext uri="{FF2B5EF4-FFF2-40B4-BE49-F238E27FC236}">
                <a16:creationId xmlns:a16="http://schemas.microsoft.com/office/drawing/2014/main" id="{9E9D36CD-9625-4531-817B-8425D3363C79}"/>
              </a:ext>
            </a:extLst>
          </p:cNvPr>
          <p:cNvSpPr/>
          <p:nvPr/>
        </p:nvSpPr>
        <p:spPr>
          <a:xfrm>
            <a:off x="251520" y="503377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see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45" name="正方形/長方形 44">
            <a:extLst>
              <a:ext uri="{FF2B5EF4-FFF2-40B4-BE49-F238E27FC236}">
                <a16:creationId xmlns:a16="http://schemas.microsoft.com/office/drawing/2014/main" id="{87CA4CB3-F7B5-55B5-E9F3-F5BAADF38369}"/>
              </a:ext>
            </a:extLst>
          </p:cNvPr>
          <p:cNvSpPr/>
          <p:nvPr/>
        </p:nvSpPr>
        <p:spPr>
          <a:xfrm>
            <a:off x="2555776" y="503377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saw</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6" name="正方形/長方形 45">
            <a:extLst>
              <a:ext uri="{FF2B5EF4-FFF2-40B4-BE49-F238E27FC236}">
                <a16:creationId xmlns:a16="http://schemas.microsoft.com/office/drawing/2014/main" id="{15205B80-0E54-A38E-0F46-D2FCD9512DC8}"/>
              </a:ext>
            </a:extLst>
          </p:cNvPr>
          <p:cNvSpPr/>
          <p:nvPr/>
        </p:nvSpPr>
        <p:spPr>
          <a:xfrm>
            <a:off x="4788026" y="5033776"/>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seen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7" name="正方形/長方形 46">
            <a:extLst>
              <a:ext uri="{FF2B5EF4-FFF2-40B4-BE49-F238E27FC236}">
                <a16:creationId xmlns:a16="http://schemas.microsoft.com/office/drawing/2014/main" id="{713FEF20-8DF2-E7B4-F1F1-C068D059425B}"/>
              </a:ext>
            </a:extLst>
          </p:cNvPr>
          <p:cNvSpPr/>
          <p:nvPr/>
        </p:nvSpPr>
        <p:spPr>
          <a:xfrm>
            <a:off x="237134" y="5357455"/>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give</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48" name="正方形/長方形 47">
            <a:extLst>
              <a:ext uri="{FF2B5EF4-FFF2-40B4-BE49-F238E27FC236}">
                <a16:creationId xmlns:a16="http://schemas.microsoft.com/office/drawing/2014/main" id="{D1B71BB3-59A9-7862-CBA0-4EDB06A058AC}"/>
              </a:ext>
            </a:extLst>
          </p:cNvPr>
          <p:cNvSpPr/>
          <p:nvPr/>
        </p:nvSpPr>
        <p:spPr>
          <a:xfrm>
            <a:off x="2541390" y="5357455"/>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gave</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49" name="正方形/長方形 48">
            <a:extLst>
              <a:ext uri="{FF2B5EF4-FFF2-40B4-BE49-F238E27FC236}">
                <a16:creationId xmlns:a16="http://schemas.microsoft.com/office/drawing/2014/main" id="{CA938084-B759-D3BF-96D4-2C5BC334C6FF}"/>
              </a:ext>
            </a:extLst>
          </p:cNvPr>
          <p:cNvSpPr/>
          <p:nvPr/>
        </p:nvSpPr>
        <p:spPr>
          <a:xfrm>
            <a:off x="4773640" y="5357454"/>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given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0" name="正方形/長方形 49">
            <a:extLst>
              <a:ext uri="{FF2B5EF4-FFF2-40B4-BE49-F238E27FC236}">
                <a16:creationId xmlns:a16="http://schemas.microsoft.com/office/drawing/2014/main" id="{42DB9875-BDF7-DCB4-0D16-F385565F3D5B}"/>
              </a:ext>
            </a:extLst>
          </p:cNvPr>
          <p:cNvSpPr/>
          <p:nvPr/>
        </p:nvSpPr>
        <p:spPr>
          <a:xfrm>
            <a:off x="232223" y="5718107"/>
            <a:ext cx="1800200" cy="461665"/>
          </a:xfrm>
          <a:prstGeom prst="rect">
            <a:avLst/>
          </a:prstGeom>
          <a:noFill/>
        </p:spPr>
        <p:txBody>
          <a:bodyPr wrap="square" lIns="91440" tIns="45720" rIns="91440" bIns="45720">
            <a:spAutoFit/>
          </a:bodyPr>
          <a:lstStyle/>
          <a:p>
            <a:pPr algn="ctr"/>
            <a:r>
              <a:rPr lang="en-US" altLang="ja-JP" sz="2400" b="1" cap="none" spc="0" dirty="0">
                <a:ln w="10541" cmpd="sng">
                  <a:noFill/>
                  <a:prstDash val="solid"/>
                </a:ln>
                <a:effectLst/>
                <a:latin typeface="Century Schoolbook" pitchFamily="18" charset="0"/>
                <a:ea typeface="ＭＳ ゴシック" pitchFamily="49" charset="-128"/>
              </a:rPr>
              <a:t>find</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51" name="正方形/長方形 50">
            <a:extLst>
              <a:ext uri="{FF2B5EF4-FFF2-40B4-BE49-F238E27FC236}">
                <a16:creationId xmlns:a16="http://schemas.microsoft.com/office/drawing/2014/main" id="{BC9A5349-1703-993E-C01B-AC2D4ADBE131}"/>
              </a:ext>
            </a:extLst>
          </p:cNvPr>
          <p:cNvSpPr/>
          <p:nvPr/>
        </p:nvSpPr>
        <p:spPr>
          <a:xfrm>
            <a:off x="2536479" y="571810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found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2" name="正方形/長方形 51">
            <a:extLst>
              <a:ext uri="{FF2B5EF4-FFF2-40B4-BE49-F238E27FC236}">
                <a16:creationId xmlns:a16="http://schemas.microsoft.com/office/drawing/2014/main" id="{6414D9FD-089D-1CDB-B5FB-7CE70C5C1EAF}"/>
              </a:ext>
            </a:extLst>
          </p:cNvPr>
          <p:cNvSpPr/>
          <p:nvPr/>
        </p:nvSpPr>
        <p:spPr>
          <a:xfrm>
            <a:off x="4768729" y="5718106"/>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found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3" name="正方形/長方形 52">
            <a:extLst>
              <a:ext uri="{FF2B5EF4-FFF2-40B4-BE49-F238E27FC236}">
                <a16:creationId xmlns:a16="http://schemas.microsoft.com/office/drawing/2014/main" id="{BA1824FB-45DC-E458-F6B7-1F12ECABD0B8}"/>
              </a:ext>
            </a:extLst>
          </p:cNvPr>
          <p:cNvSpPr/>
          <p:nvPr/>
        </p:nvSpPr>
        <p:spPr>
          <a:xfrm>
            <a:off x="232223" y="607879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sell</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54" name="正方形/長方形 53">
            <a:extLst>
              <a:ext uri="{FF2B5EF4-FFF2-40B4-BE49-F238E27FC236}">
                <a16:creationId xmlns:a16="http://schemas.microsoft.com/office/drawing/2014/main" id="{26835CC0-0D00-A4B0-99B9-B0BB37BF0F10}"/>
              </a:ext>
            </a:extLst>
          </p:cNvPr>
          <p:cNvSpPr/>
          <p:nvPr/>
        </p:nvSpPr>
        <p:spPr>
          <a:xfrm>
            <a:off x="2536479" y="6078797"/>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sold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5" name="正方形/長方形 54">
            <a:extLst>
              <a:ext uri="{FF2B5EF4-FFF2-40B4-BE49-F238E27FC236}">
                <a16:creationId xmlns:a16="http://schemas.microsoft.com/office/drawing/2014/main" id="{CD6E6AA0-99E5-7877-995B-F383EE33BAC1}"/>
              </a:ext>
            </a:extLst>
          </p:cNvPr>
          <p:cNvSpPr/>
          <p:nvPr/>
        </p:nvSpPr>
        <p:spPr>
          <a:xfrm>
            <a:off x="4768729" y="6078796"/>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sold</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6" name="正方形/長方形 55">
            <a:extLst>
              <a:ext uri="{FF2B5EF4-FFF2-40B4-BE49-F238E27FC236}">
                <a16:creationId xmlns:a16="http://schemas.microsoft.com/office/drawing/2014/main" id="{BF94D0C1-A73D-E710-EB35-8D1B434D2691}"/>
              </a:ext>
            </a:extLst>
          </p:cNvPr>
          <p:cNvSpPr/>
          <p:nvPr/>
        </p:nvSpPr>
        <p:spPr>
          <a:xfrm>
            <a:off x="251520" y="6423719"/>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latin typeface="Century Schoolbook" pitchFamily="18" charset="0"/>
                <a:ea typeface="ＭＳ ゴシック" pitchFamily="49" charset="-128"/>
              </a:rPr>
              <a:t>grow</a:t>
            </a:r>
            <a:endParaRPr lang="ja-JP" altLang="en-US" sz="2400" b="1" cap="none" spc="0" dirty="0">
              <a:ln w="10541" cmpd="sng">
                <a:noFill/>
                <a:prstDash val="solid"/>
              </a:ln>
              <a:effectLst/>
              <a:latin typeface="Century Schoolbook" pitchFamily="18" charset="0"/>
              <a:ea typeface="ＭＳ ゴシック" pitchFamily="49" charset="-128"/>
            </a:endParaRPr>
          </a:p>
        </p:txBody>
      </p:sp>
      <p:sp>
        <p:nvSpPr>
          <p:cNvPr id="57" name="正方形/長方形 56">
            <a:extLst>
              <a:ext uri="{FF2B5EF4-FFF2-40B4-BE49-F238E27FC236}">
                <a16:creationId xmlns:a16="http://schemas.microsoft.com/office/drawing/2014/main" id="{E2B88E11-A327-39C5-6CB1-6CF1066FDEDE}"/>
              </a:ext>
            </a:extLst>
          </p:cNvPr>
          <p:cNvSpPr/>
          <p:nvPr/>
        </p:nvSpPr>
        <p:spPr>
          <a:xfrm>
            <a:off x="2555776" y="6423719"/>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grew</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8" name="正方形/長方形 57">
            <a:extLst>
              <a:ext uri="{FF2B5EF4-FFF2-40B4-BE49-F238E27FC236}">
                <a16:creationId xmlns:a16="http://schemas.microsoft.com/office/drawing/2014/main" id="{AE77EBD8-106E-FB4C-817E-E8B00C943E7E}"/>
              </a:ext>
            </a:extLst>
          </p:cNvPr>
          <p:cNvSpPr/>
          <p:nvPr/>
        </p:nvSpPr>
        <p:spPr>
          <a:xfrm>
            <a:off x="4788026" y="6423718"/>
            <a:ext cx="1800200" cy="461665"/>
          </a:xfrm>
          <a:prstGeom prst="rect">
            <a:avLst/>
          </a:prstGeom>
          <a:noFill/>
        </p:spPr>
        <p:txBody>
          <a:bodyPr wrap="square" lIns="91440" tIns="45720" rIns="91440" bIns="45720">
            <a:spAutoFit/>
          </a:bodyPr>
          <a:lstStyle/>
          <a:p>
            <a:pPr algn="ctr"/>
            <a:r>
              <a:rPr lang="en-US" altLang="ja-JP" sz="2400" b="1" dirty="0">
                <a:ln w="10541" cmpd="sng">
                  <a:noFill/>
                  <a:prstDash val="solid"/>
                </a:ln>
                <a:solidFill>
                  <a:srgbClr val="FF0000"/>
                </a:solidFill>
                <a:latin typeface="Century Schoolbook" pitchFamily="18" charset="0"/>
                <a:ea typeface="ＭＳ ゴシック" pitchFamily="49" charset="-128"/>
              </a:rPr>
              <a:t>grown</a:t>
            </a:r>
            <a:endParaRPr lang="ja-JP" altLang="en-US" sz="2400" b="1" cap="none" spc="0" dirty="0">
              <a:ln w="10541" cmpd="sng">
                <a:noFill/>
                <a:prstDash val="solid"/>
              </a:ln>
              <a:solidFill>
                <a:srgbClr val="FF0000"/>
              </a:solidFill>
              <a:effectLst/>
              <a:latin typeface="Century Schoolbook" pitchFamily="18" charset="0"/>
              <a:ea typeface="ＭＳ ゴシック" pitchFamily="49" charset="-128"/>
            </a:endParaRPr>
          </a:p>
        </p:txBody>
      </p:sp>
    </p:spTree>
    <p:extLst>
      <p:ext uri="{BB962C8B-B14F-4D97-AF65-F5344CB8AC3E}">
        <p14:creationId xmlns:p14="http://schemas.microsoft.com/office/powerpoint/2010/main" val="320813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fade">
                                      <p:cBhvr>
                                        <p:cTn id="97" dur="500"/>
                                        <p:tgtEl>
                                          <p:spTgt spid="2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fade">
                                      <p:cBhvr>
                                        <p:cTn id="102" dur="500"/>
                                        <p:tgtEl>
                                          <p:spTgt spid="27"/>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500"/>
                                        <p:tgtEl>
                                          <p:spTgt spid="28"/>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9"/>
                                        </p:tgtEl>
                                        <p:attrNameLst>
                                          <p:attrName>style.visibility</p:attrName>
                                        </p:attrNameLst>
                                      </p:cBhvr>
                                      <p:to>
                                        <p:strVal val="visible"/>
                                      </p:to>
                                    </p:set>
                                    <p:animEffect transition="in" filter="fade">
                                      <p:cBhvr>
                                        <p:cTn id="112" dur="500"/>
                                        <p:tgtEl>
                                          <p:spTgt spid="29"/>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32"/>
                                        </p:tgtEl>
                                        <p:attrNameLst>
                                          <p:attrName>style.visibility</p:attrName>
                                        </p:attrNameLst>
                                      </p:cBhvr>
                                      <p:to>
                                        <p:strVal val="visible"/>
                                      </p:to>
                                    </p:set>
                                    <p:animEffect transition="in" filter="fade">
                                      <p:cBhvr>
                                        <p:cTn id="127" dur="500"/>
                                        <p:tgtEl>
                                          <p:spTgt spid="32"/>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3"/>
                                        </p:tgtEl>
                                        <p:attrNameLst>
                                          <p:attrName>style.visibility</p:attrName>
                                        </p:attrNameLst>
                                      </p:cBhvr>
                                      <p:to>
                                        <p:strVal val="visible"/>
                                      </p:to>
                                    </p:set>
                                    <p:animEffect transition="in" filter="fade">
                                      <p:cBhvr>
                                        <p:cTn id="132" dur="500"/>
                                        <p:tgtEl>
                                          <p:spTgt spid="33"/>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4"/>
                                        </p:tgtEl>
                                        <p:attrNameLst>
                                          <p:attrName>style.visibility</p:attrName>
                                        </p:attrNameLst>
                                      </p:cBhvr>
                                      <p:to>
                                        <p:strVal val="visible"/>
                                      </p:to>
                                    </p:set>
                                    <p:animEffect transition="in" filter="fade">
                                      <p:cBhvr>
                                        <p:cTn id="137" dur="500"/>
                                        <p:tgtEl>
                                          <p:spTgt spid="34"/>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500"/>
                                        <p:tgtEl>
                                          <p:spTgt spid="35"/>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6"/>
                                        </p:tgtEl>
                                        <p:attrNameLst>
                                          <p:attrName>style.visibility</p:attrName>
                                        </p:attrNameLst>
                                      </p:cBhvr>
                                      <p:to>
                                        <p:strVal val="visible"/>
                                      </p:to>
                                    </p:set>
                                    <p:animEffect transition="in" filter="fade">
                                      <p:cBhvr>
                                        <p:cTn id="147" dur="500"/>
                                        <p:tgtEl>
                                          <p:spTgt spid="36"/>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37"/>
                                        </p:tgtEl>
                                        <p:attrNameLst>
                                          <p:attrName>style.visibility</p:attrName>
                                        </p:attrNameLst>
                                      </p:cBhvr>
                                      <p:to>
                                        <p:strVal val="visible"/>
                                      </p:to>
                                    </p:set>
                                    <p:animEffect transition="in" filter="fade">
                                      <p:cBhvr>
                                        <p:cTn id="152" dur="500"/>
                                        <p:tgtEl>
                                          <p:spTgt spid="37"/>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38"/>
                                        </p:tgtEl>
                                        <p:attrNameLst>
                                          <p:attrName>style.visibility</p:attrName>
                                        </p:attrNameLst>
                                      </p:cBhvr>
                                      <p:to>
                                        <p:strVal val="visible"/>
                                      </p:to>
                                    </p:set>
                                    <p:animEffect transition="in" filter="fade">
                                      <p:cBhvr>
                                        <p:cTn id="157" dur="500"/>
                                        <p:tgtEl>
                                          <p:spTgt spid="38"/>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9"/>
                                        </p:tgtEl>
                                        <p:attrNameLst>
                                          <p:attrName>style.visibility</p:attrName>
                                        </p:attrNameLst>
                                      </p:cBhvr>
                                      <p:to>
                                        <p:strVal val="visible"/>
                                      </p:to>
                                    </p:set>
                                    <p:animEffect transition="in" filter="fade">
                                      <p:cBhvr>
                                        <p:cTn id="162" dur="500"/>
                                        <p:tgtEl>
                                          <p:spTgt spid="39"/>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40"/>
                                        </p:tgtEl>
                                        <p:attrNameLst>
                                          <p:attrName>style.visibility</p:attrName>
                                        </p:attrNameLst>
                                      </p:cBhvr>
                                      <p:to>
                                        <p:strVal val="visible"/>
                                      </p:to>
                                    </p:set>
                                    <p:animEffect transition="in" filter="fade">
                                      <p:cBhvr>
                                        <p:cTn id="167" dur="500"/>
                                        <p:tgtEl>
                                          <p:spTgt spid="40"/>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41"/>
                                        </p:tgtEl>
                                        <p:attrNameLst>
                                          <p:attrName>style.visibility</p:attrName>
                                        </p:attrNameLst>
                                      </p:cBhvr>
                                      <p:to>
                                        <p:strVal val="visible"/>
                                      </p:to>
                                    </p:set>
                                    <p:animEffect transition="in" filter="fade">
                                      <p:cBhvr>
                                        <p:cTn id="172" dur="500"/>
                                        <p:tgtEl>
                                          <p:spTgt spid="41"/>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42"/>
                                        </p:tgtEl>
                                        <p:attrNameLst>
                                          <p:attrName>style.visibility</p:attrName>
                                        </p:attrNameLst>
                                      </p:cBhvr>
                                      <p:to>
                                        <p:strVal val="visible"/>
                                      </p:to>
                                    </p:set>
                                    <p:animEffect transition="in" filter="fade">
                                      <p:cBhvr>
                                        <p:cTn id="177" dur="500"/>
                                        <p:tgtEl>
                                          <p:spTgt spid="42"/>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43"/>
                                        </p:tgtEl>
                                        <p:attrNameLst>
                                          <p:attrName>style.visibility</p:attrName>
                                        </p:attrNameLst>
                                      </p:cBhvr>
                                      <p:to>
                                        <p:strVal val="visible"/>
                                      </p:to>
                                    </p:set>
                                    <p:animEffect transition="in" filter="fade">
                                      <p:cBhvr>
                                        <p:cTn id="182" dur="500"/>
                                        <p:tgtEl>
                                          <p:spTgt spid="43"/>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4"/>
                                        </p:tgtEl>
                                        <p:attrNameLst>
                                          <p:attrName>style.visibility</p:attrName>
                                        </p:attrNameLst>
                                      </p:cBhvr>
                                      <p:to>
                                        <p:strVal val="visible"/>
                                      </p:to>
                                    </p:set>
                                    <p:animEffect transition="in" filter="fade">
                                      <p:cBhvr>
                                        <p:cTn id="187" dur="500"/>
                                        <p:tgtEl>
                                          <p:spTgt spid="44"/>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5"/>
                                        </p:tgtEl>
                                        <p:attrNameLst>
                                          <p:attrName>style.visibility</p:attrName>
                                        </p:attrNameLst>
                                      </p:cBhvr>
                                      <p:to>
                                        <p:strVal val="visible"/>
                                      </p:to>
                                    </p:set>
                                    <p:animEffect transition="in" filter="fade">
                                      <p:cBhvr>
                                        <p:cTn id="192" dur="500"/>
                                        <p:tgtEl>
                                          <p:spTgt spid="45"/>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46"/>
                                        </p:tgtEl>
                                        <p:attrNameLst>
                                          <p:attrName>style.visibility</p:attrName>
                                        </p:attrNameLst>
                                      </p:cBhvr>
                                      <p:to>
                                        <p:strVal val="visible"/>
                                      </p:to>
                                    </p:set>
                                    <p:animEffect transition="in" filter="fade">
                                      <p:cBhvr>
                                        <p:cTn id="197" dur="500"/>
                                        <p:tgtEl>
                                          <p:spTgt spid="46"/>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47"/>
                                        </p:tgtEl>
                                        <p:attrNameLst>
                                          <p:attrName>style.visibility</p:attrName>
                                        </p:attrNameLst>
                                      </p:cBhvr>
                                      <p:to>
                                        <p:strVal val="visible"/>
                                      </p:to>
                                    </p:set>
                                    <p:animEffect transition="in" filter="fade">
                                      <p:cBhvr>
                                        <p:cTn id="202" dur="500"/>
                                        <p:tgtEl>
                                          <p:spTgt spid="47"/>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48"/>
                                        </p:tgtEl>
                                        <p:attrNameLst>
                                          <p:attrName>style.visibility</p:attrName>
                                        </p:attrNameLst>
                                      </p:cBhvr>
                                      <p:to>
                                        <p:strVal val="visible"/>
                                      </p:to>
                                    </p:set>
                                    <p:animEffect transition="in" filter="fade">
                                      <p:cBhvr>
                                        <p:cTn id="207" dur="500"/>
                                        <p:tgtEl>
                                          <p:spTgt spid="48"/>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49"/>
                                        </p:tgtEl>
                                        <p:attrNameLst>
                                          <p:attrName>style.visibility</p:attrName>
                                        </p:attrNameLst>
                                      </p:cBhvr>
                                      <p:to>
                                        <p:strVal val="visible"/>
                                      </p:to>
                                    </p:set>
                                    <p:animEffect transition="in" filter="fade">
                                      <p:cBhvr>
                                        <p:cTn id="212" dur="500"/>
                                        <p:tgtEl>
                                          <p:spTgt spid="49"/>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50"/>
                                        </p:tgtEl>
                                        <p:attrNameLst>
                                          <p:attrName>style.visibility</p:attrName>
                                        </p:attrNameLst>
                                      </p:cBhvr>
                                      <p:to>
                                        <p:strVal val="visible"/>
                                      </p:to>
                                    </p:set>
                                    <p:animEffect transition="in" filter="fade">
                                      <p:cBhvr>
                                        <p:cTn id="217" dur="500"/>
                                        <p:tgtEl>
                                          <p:spTgt spid="50"/>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51"/>
                                        </p:tgtEl>
                                        <p:attrNameLst>
                                          <p:attrName>style.visibility</p:attrName>
                                        </p:attrNameLst>
                                      </p:cBhvr>
                                      <p:to>
                                        <p:strVal val="visible"/>
                                      </p:to>
                                    </p:set>
                                    <p:animEffect transition="in" filter="fade">
                                      <p:cBhvr>
                                        <p:cTn id="222" dur="500"/>
                                        <p:tgtEl>
                                          <p:spTgt spid="51"/>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52"/>
                                        </p:tgtEl>
                                        <p:attrNameLst>
                                          <p:attrName>style.visibility</p:attrName>
                                        </p:attrNameLst>
                                      </p:cBhvr>
                                      <p:to>
                                        <p:strVal val="visible"/>
                                      </p:to>
                                    </p:set>
                                    <p:animEffect transition="in" filter="fade">
                                      <p:cBhvr>
                                        <p:cTn id="227" dur="500"/>
                                        <p:tgtEl>
                                          <p:spTgt spid="52"/>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53"/>
                                        </p:tgtEl>
                                        <p:attrNameLst>
                                          <p:attrName>style.visibility</p:attrName>
                                        </p:attrNameLst>
                                      </p:cBhvr>
                                      <p:to>
                                        <p:strVal val="visible"/>
                                      </p:to>
                                    </p:set>
                                    <p:animEffect transition="in" filter="fade">
                                      <p:cBhvr>
                                        <p:cTn id="232" dur="500"/>
                                        <p:tgtEl>
                                          <p:spTgt spid="53"/>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54"/>
                                        </p:tgtEl>
                                        <p:attrNameLst>
                                          <p:attrName>style.visibility</p:attrName>
                                        </p:attrNameLst>
                                      </p:cBhvr>
                                      <p:to>
                                        <p:strVal val="visible"/>
                                      </p:to>
                                    </p:set>
                                    <p:animEffect transition="in" filter="fade">
                                      <p:cBhvr>
                                        <p:cTn id="237" dur="500"/>
                                        <p:tgtEl>
                                          <p:spTgt spid="54"/>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grpId="0" nodeType="clickEffect">
                                  <p:stCondLst>
                                    <p:cond delay="0"/>
                                  </p:stCondLst>
                                  <p:childTnLst>
                                    <p:set>
                                      <p:cBhvr>
                                        <p:cTn id="241" dur="1" fill="hold">
                                          <p:stCondLst>
                                            <p:cond delay="0"/>
                                          </p:stCondLst>
                                        </p:cTn>
                                        <p:tgtEl>
                                          <p:spTgt spid="55"/>
                                        </p:tgtEl>
                                        <p:attrNameLst>
                                          <p:attrName>style.visibility</p:attrName>
                                        </p:attrNameLst>
                                      </p:cBhvr>
                                      <p:to>
                                        <p:strVal val="visible"/>
                                      </p:to>
                                    </p:set>
                                    <p:animEffect transition="in" filter="fade">
                                      <p:cBhvr>
                                        <p:cTn id="242" dur="500"/>
                                        <p:tgtEl>
                                          <p:spTgt spid="55"/>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grpId="0" nodeType="clickEffect">
                                  <p:stCondLst>
                                    <p:cond delay="0"/>
                                  </p:stCondLst>
                                  <p:childTnLst>
                                    <p:set>
                                      <p:cBhvr>
                                        <p:cTn id="246" dur="1" fill="hold">
                                          <p:stCondLst>
                                            <p:cond delay="0"/>
                                          </p:stCondLst>
                                        </p:cTn>
                                        <p:tgtEl>
                                          <p:spTgt spid="56"/>
                                        </p:tgtEl>
                                        <p:attrNameLst>
                                          <p:attrName>style.visibility</p:attrName>
                                        </p:attrNameLst>
                                      </p:cBhvr>
                                      <p:to>
                                        <p:strVal val="visible"/>
                                      </p:to>
                                    </p:set>
                                    <p:animEffect transition="in" filter="fade">
                                      <p:cBhvr>
                                        <p:cTn id="247" dur="500"/>
                                        <p:tgtEl>
                                          <p:spTgt spid="56"/>
                                        </p:tgtEl>
                                      </p:cBhvr>
                                    </p:animEffect>
                                  </p:childTnLst>
                                </p:cTn>
                              </p:par>
                            </p:childTnLst>
                          </p:cTn>
                        </p:par>
                      </p:childTnLst>
                    </p:cTn>
                  </p:par>
                  <p:par>
                    <p:cTn id="248" fill="hold">
                      <p:stCondLst>
                        <p:cond delay="indefinite"/>
                      </p:stCondLst>
                      <p:childTnLst>
                        <p:par>
                          <p:cTn id="249" fill="hold">
                            <p:stCondLst>
                              <p:cond delay="0"/>
                            </p:stCondLst>
                            <p:childTnLst>
                              <p:par>
                                <p:cTn id="250" presetID="10" presetClass="entr" presetSubtype="0" fill="hold" grpId="0" nodeType="clickEffect">
                                  <p:stCondLst>
                                    <p:cond delay="0"/>
                                  </p:stCondLst>
                                  <p:childTnLst>
                                    <p:set>
                                      <p:cBhvr>
                                        <p:cTn id="251" dur="1" fill="hold">
                                          <p:stCondLst>
                                            <p:cond delay="0"/>
                                          </p:stCondLst>
                                        </p:cTn>
                                        <p:tgtEl>
                                          <p:spTgt spid="57"/>
                                        </p:tgtEl>
                                        <p:attrNameLst>
                                          <p:attrName>style.visibility</p:attrName>
                                        </p:attrNameLst>
                                      </p:cBhvr>
                                      <p:to>
                                        <p:strVal val="visible"/>
                                      </p:to>
                                    </p:set>
                                    <p:animEffect transition="in" filter="fade">
                                      <p:cBhvr>
                                        <p:cTn id="252" dur="500"/>
                                        <p:tgtEl>
                                          <p:spTgt spid="57"/>
                                        </p:tgtEl>
                                      </p:cBhvr>
                                    </p:animEffect>
                                  </p:childTnLst>
                                </p:cTn>
                              </p:par>
                            </p:childTnLst>
                          </p:cTn>
                        </p:par>
                      </p:childTnLst>
                    </p:cTn>
                  </p:par>
                  <p:par>
                    <p:cTn id="253" fill="hold">
                      <p:stCondLst>
                        <p:cond delay="indefinite"/>
                      </p:stCondLst>
                      <p:childTnLst>
                        <p:par>
                          <p:cTn id="254" fill="hold">
                            <p:stCondLst>
                              <p:cond delay="0"/>
                            </p:stCondLst>
                            <p:childTnLst>
                              <p:par>
                                <p:cTn id="255" presetID="10" presetClass="entr" presetSubtype="0" fill="hold" grpId="0" nodeType="clickEffect">
                                  <p:stCondLst>
                                    <p:cond delay="0"/>
                                  </p:stCondLst>
                                  <p:childTnLst>
                                    <p:set>
                                      <p:cBhvr>
                                        <p:cTn id="256" dur="1" fill="hold">
                                          <p:stCondLst>
                                            <p:cond delay="0"/>
                                          </p:stCondLst>
                                        </p:cTn>
                                        <p:tgtEl>
                                          <p:spTgt spid="58"/>
                                        </p:tgtEl>
                                        <p:attrNameLst>
                                          <p:attrName>style.visibility</p:attrName>
                                        </p:attrNameLst>
                                      </p:cBhvr>
                                      <p:to>
                                        <p:strVal val="visible"/>
                                      </p:to>
                                    </p:set>
                                    <p:animEffect transition="in" filter="fade">
                                      <p:cBhvr>
                                        <p:cTn id="25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3" grpId="0"/>
      <p:bldP spid="14" grpId="0"/>
      <p:bldP spid="15" grpId="0"/>
      <p:bldP spid="16" grpId="0"/>
      <p:bldP spid="17" grpId="0"/>
      <p:bldP spid="18" grpId="0"/>
      <p:bldP spid="19" grpId="0"/>
      <p:bldP spid="20" grpId="0"/>
      <p:bldP spid="21" grpId="0"/>
      <p:bldP spid="11" grpId="0"/>
      <p:bldP spid="12"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KASUGA_Hideki\AppData\Local\Microsoft\Windows\Temporary Internet Files\Content.IE5\CNRC4HBK\MC900326960[1].wmf"/>
          <p:cNvPicPr>
            <a:picLocks noChangeAspect="1" noChangeArrowheads="1"/>
          </p:cNvPicPr>
          <p:nvPr/>
        </p:nvPicPr>
        <p:blipFill>
          <a:blip r:embed="rId3" cstate="print"/>
          <a:srcRect/>
          <a:stretch>
            <a:fillRect/>
          </a:stretch>
        </p:blipFill>
        <p:spPr bwMode="auto">
          <a:xfrm>
            <a:off x="1403648" y="1556792"/>
            <a:ext cx="6544713" cy="4351121"/>
          </a:xfrm>
          <a:prstGeom prst="rect">
            <a:avLst/>
          </a:prstGeom>
          <a:noFill/>
        </p:spPr>
      </p:pic>
      <p:pic>
        <p:nvPicPr>
          <p:cNvPr id="1029" name="Picture 5" descr="C:\Users\KASUGA_Hideki\AppData\Local\Microsoft\Windows\Temporary Internet Files\Content.IE5\SW6624ON\MC900438767[1].jpg"/>
          <p:cNvPicPr>
            <a:picLocks noChangeAspect="1" noChangeArrowheads="1"/>
          </p:cNvPicPr>
          <p:nvPr/>
        </p:nvPicPr>
        <p:blipFill>
          <a:blip r:embed="rId4" cstate="print"/>
          <a:stretch>
            <a:fillRect/>
          </a:stretch>
        </p:blipFill>
        <p:spPr bwMode="auto">
          <a:xfrm>
            <a:off x="971600" y="328374"/>
            <a:ext cx="7652722" cy="6529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タイトル 3"/>
          <p:cNvSpPr>
            <a:spLocks noGrp="1"/>
          </p:cNvSpPr>
          <p:nvPr>
            <p:ph type="ctrTitle"/>
          </p:nvPr>
        </p:nvSpPr>
        <p:spPr/>
        <p:txBody>
          <a:bodyPr/>
          <a:lstStyle/>
          <a:p>
            <a:r>
              <a:rPr lang="en-US" altLang="ja-JP" dirty="0"/>
              <a:t>be</a:t>
            </a:r>
            <a:r>
              <a:rPr lang="ja-JP" altLang="en-US" dirty="0"/>
              <a:t>動詞の変化の復習</a:t>
            </a:r>
          </a:p>
        </p:txBody>
      </p:sp>
      <p:sp>
        <p:nvSpPr>
          <p:cNvPr id="2051" name="サブタイトル 4"/>
          <p:cNvSpPr>
            <a:spLocks noGrp="1"/>
          </p:cNvSpPr>
          <p:nvPr>
            <p:ph type="subTitle" idx="1"/>
          </p:nvPr>
        </p:nvSpPr>
        <p:spPr/>
        <p:txBody>
          <a:bodyPr/>
          <a:lstStyle/>
          <a:p>
            <a:endParaRPr lang="ja-JP"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4034509464"/>
              </p:ext>
            </p:extLst>
          </p:nvPr>
        </p:nvGraphicFramePr>
        <p:xfrm>
          <a:off x="0" y="1304763"/>
          <a:ext cx="9144000" cy="4212469"/>
        </p:xfrm>
        <a:graphic>
          <a:graphicData uri="http://schemas.openxmlformats.org/drawingml/2006/table">
            <a:tbl>
              <a:tblPr/>
              <a:tblGrid>
                <a:gridCol w="1351723">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775529">
                  <a:extLst>
                    <a:ext uri="{9D8B030D-6E8A-4147-A177-3AD203B41FA5}">
                      <a16:colId xmlns:a16="http://schemas.microsoft.com/office/drawing/2014/main" val="20002"/>
                    </a:ext>
                  </a:extLst>
                </a:gridCol>
                <a:gridCol w="2093974">
                  <a:extLst>
                    <a:ext uri="{9D8B030D-6E8A-4147-A177-3AD203B41FA5}">
                      <a16:colId xmlns:a16="http://schemas.microsoft.com/office/drawing/2014/main" val="20003"/>
                    </a:ext>
                  </a:extLst>
                </a:gridCol>
                <a:gridCol w="2093974">
                  <a:extLst>
                    <a:ext uri="{9D8B030D-6E8A-4147-A177-3AD203B41FA5}">
                      <a16:colId xmlns:a16="http://schemas.microsoft.com/office/drawing/2014/main" val="20004"/>
                    </a:ext>
                  </a:extLst>
                </a:gridCol>
              </a:tblGrid>
              <a:tr h="677596">
                <a:tc>
                  <a:txBody>
                    <a:bodyPr/>
                    <a:lstStyle/>
                    <a:p>
                      <a:pPr algn="ctr">
                        <a:spcAft>
                          <a:spcPts val="0"/>
                        </a:spcAft>
                      </a:pPr>
                      <a:r>
                        <a:rPr lang="ja-JP" sz="2000" b="1" kern="100" dirty="0">
                          <a:effectLst/>
                          <a:latin typeface="Century"/>
                          <a:ea typeface="ＭＳ 明朝"/>
                          <a:cs typeface="Times New Roman"/>
                        </a:rPr>
                        <a:t>現在</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ja-JP" sz="2000" b="1" kern="100" dirty="0">
                          <a:effectLst/>
                          <a:latin typeface="Century"/>
                          <a:ea typeface="ＭＳ 明朝"/>
                          <a:cs typeface="Times New Roman"/>
                        </a:rPr>
                        <a:t>単数（</a:t>
                      </a:r>
                      <a:r>
                        <a:rPr lang="en-US" sz="2000" b="1" kern="100" dirty="0">
                          <a:effectLst/>
                          <a:latin typeface="Century"/>
                          <a:ea typeface="ＭＳ 明朝"/>
                          <a:cs typeface="Times New Roman"/>
                        </a:rPr>
                        <a:t>1</a:t>
                      </a:r>
                      <a:r>
                        <a:rPr lang="ja-JP" sz="2000" b="1" kern="100" dirty="0">
                          <a:effectLst/>
                          <a:latin typeface="Century"/>
                          <a:ea typeface="ＭＳ 明朝"/>
                          <a:cs typeface="Times New Roman"/>
                        </a:rPr>
                        <a:t>人、１つ）</a:t>
                      </a:r>
                    </a:p>
                  </a:txBody>
                  <a:tcPr marL="61974" marR="61974"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ja-JP" sz="2000" b="1" kern="100" dirty="0">
                          <a:effectLst/>
                          <a:latin typeface="Century"/>
                          <a:ea typeface="ＭＳ 明朝"/>
                          <a:cs typeface="Times New Roman"/>
                        </a:rPr>
                        <a:t>複数（２人以上、２つ以上）</a:t>
                      </a:r>
                    </a:p>
                  </a:txBody>
                  <a:tcPr marL="61974" marR="61974"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1178291">
                <a:tc>
                  <a:txBody>
                    <a:bodyPr/>
                    <a:lstStyle/>
                    <a:p>
                      <a:pPr algn="just">
                        <a:spcAft>
                          <a:spcPts val="0"/>
                        </a:spcAft>
                      </a:pPr>
                      <a:r>
                        <a:rPr lang="en-US" sz="2800" kern="100" dirty="0">
                          <a:latin typeface="Century"/>
                          <a:ea typeface="ＭＳ 明朝"/>
                          <a:cs typeface="Times New Roman"/>
                        </a:rPr>
                        <a:t>1</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dirty="0"/>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78291">
                <a:tc>
                  <a:txBody>
                    <a:bodyPr/>
                    <a:lstStyle/>
                    <a:p>
                      <a:pPr algn="just">
                        <a:spcAft>
                          <a:spcPts val="0"/>
                        </a:spcAft>
                      </a:pPr>
                      <a:r>
                        <a:rPr lang="en-US" sz="2800" kern="100" dirty="0">
                          <a:latin typeface="Century"/>
                          <a:ea typeface="ＭＳ 明朝"/>
                          <a:cs typeface="Times New Roman"/>
                        </a:rPr>
                        <a:t>2</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78291">
                <a:tc>
                  <a:txBody>
                    <a:bodyPr/>
                    <a:lstStyle/>
                    <a:p>
                      <a:pPr algn="just">
                        <a:spcAft>
                          <a:spcPts val="0"/>
                        </a:spcAft>
                      </a:pPr>
                      <a:r>
                        <a:rPr lang="en-US" sz="2800" kern="100" dirty="0">
                          <a:latin typeface="Century"/>
                          <a:ea typeface="ＭＳ 明朝"/>
                          <a:cs typeface="Times New Roman"/>
                        </a:rPr>
                        <a:t>3</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dirty="0"/>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正方形/長方形 8"/>
          <p:cNvSpPr/>
          <p:nvPr/>
        </p:nvSpPr>
        <p:spPr>
          <a:xfrm>
            <a:off x="2078000" y="2060848"/>
            <a:ext cx="49244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I</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0" name="正方形/長方形 9"/>
          <p:cNvSpPr/>
          <p:nvPr/>
        </p:nvSpPr>
        <p:spPr>
          <a:xfrm>
            <a:off x="1532980" y="3297758"/>
            <a:ext cx="15824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You</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1" name="正方形/長方形 10"/>
          <p:cNvSpPr/>
          <p:nvPr/>
        </p:nvSpPr>
        <p:spPr>
          <a:xfrm>
            <a:off x="1434647" y="4377878"/>
            <a:ext cx="1795684" cy="1077218"/>
          </a:xfrm>
          <a:prstGeom prst="rect">
            <a:avLst/>
          </a:prstGeom>
          <a:noFill/>
        </p:spPr>
        <p:txBody>
          <a:bodyPr wrap="none" lIns="91440" tIns="45720" rIns="91440" bIns="45720">
            <a:spAutoFit/>
          </a:bodyPr>
          <a:lstStyle/>
          <a:p>
            <a:pPr algn="ctr"/>
            <a:r>
              <a:rPr lang="en-US" altLang="ja-JP" sz="3200" b="1" dirty="0" err="1">
                <a:ln w="10160">
                  <a:noFill/>
                  <a:prstDash val="solid"/>
                </a:ln>
                <a:solidFill>
                  <a:srgbClr val="000000"/>
                </a:solidFill>
                <a:latin typeface="Century Schoolbook" panose="02040604050505020304" pitchFamily="18" charset="0"/>
              </a:rPr>
              <a:t>He,She</a:t>
            </a:r>
            <a:r>
              <a:rPr lang="en-US" altLang="ja-JP" sz="3200" b="1" dirty="0">
                <a:ln w="10160">
                  <a:noFill/>
                  <a:prstDash val="solid"/>
                </a:ln>
                <a:solidFill>
                  <a:srgbClr val="000000"/>
                </a:solidFill>
                <a:latin typeface="Century Schoolbook" panose="02040604050505020304" pitchFamily="18" charset="0"/>
              </a:rPr>
              <a:t>,</a:t>
            </a:r>
          </a:p>
          <a:p>
            <a:pPr algn="ctr"/>
            <a:r>
              <a:rPr lang="en-US" altLang="ja-JP" sz="3200" b="1" dirty="0">
                <a:ln w="10160">
                  <a:noFill/>
                  <a:prstDash val="solid"/>
                </a:ln>
                <a:solidFill>
                  <a:srgbClr val="000000"/>
                </a:solidFill>
                <a:latin typeface="Century Schoolbook" panose="02040604050505020304" pitchFamily="18" charset="0"/>
              </a:rPr>
              <a:t>It</a:t>
            </a:r>
            <a:endParaRPr lang="ja-JP" altLang="en-US" sz="3200" b="1" cap="all" spc="0" dirty="0">
              <a:ln w="10160">
                <a:noFill/>
                <a:prstDash val="solid"/>
              </a:ln>
              <a:solidFill>
                <a:srgbClr val="000000"/>
              </a:solidFill>
              <a:latin typeface="Century Schoolbook" panose="02040604050505020304" pitchFamily="18" charset="0"/>
            </a:endParaRPr>
          </a:p>
        </p:txBody>
      </p:sp>
      <p:sp>
        <p:nvSpPr>
          <p:cNvPr id="13" name="正方形/長方形 12"/>
          <p:cNvSpPr/>
          <p:nvPr/>
        </p:nvSpPr>
        <p:spPr>
          <a:xfrm>
            <a:off x="5327307" y="2073622"/>
            <a:ext cx="12618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4" name="正方形/長方形 13"/>
          <p:cNvSpPr/>
          <p:nvPr/>
        </p:nvSpPr>
        <p:spPr>
          <a:xfrm>
            <a:off x="5168356" y="3310532"/>
            <a:ext cx="15824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You</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6" name="正方形/長方形 15"/>
          <p:cNvSpPr/>
          <p:nvPr/>
        </p:nvSpPr>
        <p:spPr>
          <a:xfrm>
            <a:off x="5040242" y="4377878"/>
            <a:ext cx="1980030"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They</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7" name="正方形/長方形 16"/>
          <p:cNvSpPr/>
          <p:nvPr/>
        </p:nvSpPr>
        <p:spPr>
          <a:xfrm>
            <a:off x="3427298" y="2217638"/>
            <a:ext cx="1274708"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am</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8" name="正方形/長方形 17"/>
          <p:cNvSpPr/>
          <p:nvPr/>
        </p:nvSpPr>
        <p:spPr>
          <a:xfrm>
            <a:off x="3423548" y="3310532"/>
            <a:ext cx="1364476"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9" name="正方形/長方形 18"/>
          <p:cNvSpPr/>
          <p:nvPr/>
        </p:nvSpPr>
        <p:spPr>
          <a:xfrm>
            <a:off x="3712088" y="4449886"/>
            <a:ext cx="787395"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is</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0" name="正方形/長方形 19"/>
          <p:cNvSpPr/>
          <p:nvPr/>
        </p:nvSpPr>
        <p:spPr>
          <a:xfrm>
            <a:off x="7292744" y="2132856"/>
            <a:ext cx="1364476"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1" name="正方形/長方形 20"/>
          <p:cNvSpPr/>
          <p:nvPr/>
        </p:nvSpPr>
        <p:spPr>
          <a:xfrm>
            <a:off x="7311980" y="3297758"/>
            <a:ext cx="1364476"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2" name="正方形/長方形 21"/>
          <p:cNvSpPr/>
          <p:nvPr/>
        </p:nvSpPr>
        <p:spPr>
          <a:xfrm>
            <a:off x="7311980" y="4449886"/>
            <a:ext cx="1364476"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 name="正方形/長方形 1">
            <a:extLst>
              <a:ext uri="{FF2B5EF4-FFF2-40B4-BE49-F238E27FC236}">
                <a16:creationId xmlns:a16="http://schemas.microsoft.com/office/drawing/2014/main" id="{6F757A5E-F4CF-6890-15D2-3C4A0FA3AC77}"/>
              </a:ext>
            </a:extLst>
          </p:cNvPr>
          <p:cNvSpPr/>
          <p:nvPr/>
        </p:nvSpPr>
        <p:spPr>
          <a:xfrm>
            <a:off x="378268" y="175980"/>
            <a:ext cx="5925020" cy="830997"/>
          </a:xfrm>
          <a:prstGeom prst="rect">
            <a:avLst/>
          </a:prstGeom>
          <a:noFill/>
        </p:spPr>
        <p:txBody>
          <a:bodyPr wrap="none">
            <a:spAutoFit/>
          </a:bodyPr>
          <a:lstStyle/>
          <a:p>
            <a:pPr>
              <a:defRPr/>
            </a:pPr>
            <a:r>
              <a:rPr lang="en-US" altLang="ja-JP" sz="4800" b="1" dirty="0">
                <a:ln w="12700">
                  <a:noFill/>
                  <a:prstDash val="solid"/>
                </a:ln>
              </a:rPr>
              <a:t>be</a:t>
            </a:r>
            <a:r>
              <a:rPr lang="ja-JP" altLang="en-US" sz="4800" b="1" dirty="0">
                <a:ln w="12700">
                  <a:noFill/>
                  <a:prstDash val="solid"/>
                </a:ln>
              </a:rPr>
              <a:t>動詞の変化（現在）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4" grpId="0"/>
      <p:bldP spid="16" grpId="0"/>
      <p:bldP spid="17" grpId="0"/>
      <p:bldP spid="18" grpId="0"/>
      <p:bldP spid="19" grpId="0"/>
      <p:bldP spid="20" grpId="0"/>
      <p:bldP spid="21" grpId="0"/>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1862022227"/>
              </p:ext>
            </p:extLst>
          </p:nvPr>
        </p:nvGraphicFramePr>
        <p:xfrm>
          <a:off x="1" y="1245530"/>
          <a:ext cx="9143999" cy="4104455"/>
        </p:xfrm>
        <a:graphic>
          <a:graphicData uri="http://schemas.openxmlformats.org/drawingml/2006/table">
            <a:tbl>
              <a:tblPr/>
              <a:tblGrid>
                <a:gridCol w="1351723">
                  <a:extLst>
                    <a:ext uri="{9D8B030D-6E8A-4147-A177-3AD203B41FA5}">
                      <a16:colId xmlns:a16="http://schemas.microsoft.com/office/drawing/2014/main" val="20000"/>
                    </a:ext>
                  </a:extLst>
                </a:gridCol>
                <a:gridCol w="1948069">
                  <a:extLst>
                    <a:ext uri="{9D8B030D-6E8A-4147-A177-3AD203B41FA5}">
                      <a16:colId xmlns:a16="http://schemas.microsoft.com/office/drawing/2014/main" val="20001"/>
                    </a:ext>
                  </a:extLst>
                </a:gridCol>
                <a:gridCol w="1948069">
                  <a:extLst>
                    <a:ext uri="{9D8B030D-6E8A-4147-A177-3AD203B41FA5}">
                      <a16:colId xmlns:a16="http://schemas.microsoft.com/office/drawing/2014/main" val="20002"/>
                    </a:ext>
                  </a:extLst>
                </a:gridCol>
                <a:gridCol w="1948069">
                  <a:extLst>
                    <a:ext uri="{9D8B030D-6E8A-4147-A177-3AD203B41FA5}">
                      <a16:colId xmlns:a16="http://schemas.microsoft.com/office/drawing/2014/main" val="20003"/>
                    </a:ext>
                  </a:extLst>
                </a:gridCol>
                <a:gridCol w="1948069">
                  <a:extLst>
                    <a:ext uri="{9D8B030D-6E8A-4147-A177-3AD203B41FA5}">
                      <a16:colId xmlns:a16="http://schemas.microsoft.com/office/drawing/2014/main" val="20004"/>
                    </a:ext>
                  </a:extLst>
                </a:gridCol>
              </a:tblGrid>
              <a:tr h="660221">
                <a:tc>
                  <a:txBody>
                    <a:bodyPr/>
                    <a:lstStyle/>
                    <a:p>
                      <a:pPr algn="ctr">
                        <a:spcAft>
                          <a:spcPts val="0"/>
                        </a:spcAft>
                      </a:pPr>
                      <a:r>
                        <a:rPr lang="ja-JP" altLang="en-US" sz="2000" b="1" kern="100" dirty="0">
                          <a:effectLst/>
                          <a:latin typeface="Century"/>
                          <a:ea typeface="ＭＳ 明朝"/>
                          <a:cs typeface="Times New Roman"/>
                        </a:rPr>
                        <a:t>過去</a:t>
                      </a:r>
                      <a:endParaRPr lang="ja-JP" sz="2000" b="1" kern="100" dirty="0">
                        <a:effectLst/>
                        <a:latin typeface="Century"/>
                        <a:ea typeface="ＭＳ 明朝"/>
                        <a:cs typeface="Times New Roman"/>
                      </a:endParaRP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ja-JP" sz="2000" b="1" kern="100" dirty="0">
                          <a:effectLst/>
                          <a:latin typeface="Century"/>
                          <a:ea typeface="ＭＳ 明朝"/>
                          <a:cs typeface="Times New Roman"/>
                        </a:rPr>
                        <a:t>単数（</a:t>
                      </a:r>
                      <a:r>
                        <a:rPr lang="en-US" sz="2000" b="1" kern="100" dirty="0">
                          <a:effectLst/>
                          <a:latin typeface="Century"/>
                          <a:ea typeface="ＭＳ 明朝"/>
                          <a:cs typeface="Times New Roman"/>
                        </a:rPr>
                        <a:t>1</a:t>
                      </a:r>
                      <a:r>
                        <a:rPr lang="ja-JP" sz="2000" b="1" kern="100" dirty="0">
                          <a:effectLst/>
                          <a:latin typeface="Century"/>
                          <a:ea typeface="ＭＳ 明朝"/>
                          <a:cs typeface="Times New Roman"/>
                        </a:rPr>
                        <a:t>人、１つ）</a:t>
                      </a:r>
                    </a:p>
                  </a:txBody>
                  <a:tcPr marL="61974" marR="61974"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ja-JP" sz="2000" b="1" kern="100" dirty="0">
                          <a:effectLst/>
                          <a:latin typeface="Century"/>
                          <a:ea typeface="ＭＳ 明朝"/>
                          <a:cs typeface="Times New Roman"/>
                        </a:rPr>
                        <a:t>複数（２人以上、２つ以上）</a:t>
                      </a:r>
                    </a:p>
                  </a:txBody>
                  <a:tcPr marL="61974" marR="61974"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1148078">
                <a:tc>
                  <a:txBody>
                    <a:bodyPr/>
                    <a:lstStyle/>
                    <a:p>
                      <a:pPr algn="just">
                        <a:spcAft>
                          <a:spcPts val="0"/>
                        </a:spcAft>
                      </a:pPr>
                      <a:r>
                        <a:rPr lang="en-US" sz="2800" kern="100" dirty="0">
                          <a:latin typeface="Century"/>
                          <a:ea typeface="ＭＳ 明朝"/>
                          <a:cs typeface="Times New Roman"/>
                        </a:rPr>
                        <a:t>1</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dirty="0"/>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8078">
                <a:tc>
                  <a:txBody>
                    <a:bodyPr/>
                    <a:lstStyle/>
                    <a:p>
                      <a:pPr algn="just">
                        <a:spcAft>
                          <a:spcPts val="0"/>
                        </a:spcAft>
                      </a:pPr>
                      <a:r>
                        <a:rPr lang="en-US" sz="2800" kern="100" dirty="0">
                          <a:latin typeface="Century"/>
                          <a:ea typeface="ＭＳ 明朝"/>
                          <a:cs typeface="Times New Roman"/>
                        </a:rPr>
                        <a:t>2</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dirty="0"/>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48078">
                <a:tc>
                  <a:txBody>
                    <a:bodyPr/>
                    <a:lstStyle/>
                    <a:p>
                      <a:pPr algn="just">
                        <a:spcAft>
                          <a:spcPts val="0"/>
                        </a:spcAft>
                      </a:pPr>
                      <a:r>
                        <a:rPr lang="en-US" sz="2800" kern="100" dirty="0">
                          <a:latin typeface="Century"/>
                          <a:ea typeface="ＭＳ 明朝"/>
                          <a:cs typeface="Times New Roman"/>
                        </a:rPr>
                        <a:t>3</a:t>
                      </a:r>
                      <a:r>
                        <a:rPr lang="ja-JP" sz="2800" kern="100" dirty="0">
                          <a:latin typeface="Century"/>
                          <a:ea typeface="ＭＳ 明朝"/>
                          <a:cs typeface="Times New Roman"/>
                        </a:rPr>
                        <a:t>人称</a:t>
                      </a:r>
                    </a:p>
                  </a:txBody>
                  <a:tcPr marL="61974" marR="619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ja-JP"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altLang="en-US" dirty="0"/>
                    </a:p>
                  </a:txBody>
                  <a:tcPr marL="61974" marR="61974"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800" kern="100" dirty="0">
                        <a:latin typeface="Century"/>
                        <a:ea typeface="ＭＳ 明朝"/>
                        <a:cs typeface="Times New Roman"/>
                      </a:endParaRPr>
                    </a:p>
                  </a:txBody>
                  <a:tcPr marL="61974" marR="61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正方形/長方形 8"/>
          <p:cNvSpPr/>
          <p:nvPr/>
        </p:nvSpPr>
        <p:spPr>
          <a:xfrm>
            <a:off x="2121574" y="2060848"/>
            <a:ext cx="49244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I</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0" name="正方形/長方形 9"/>
          <p:cNvSpPr/>
          <p:nvPr/>
        </p:nvSpPr>
        <p:spPr>
          <a:xfrm>
            <a:off x="1475656" y="3212976"/>
            <a:ext cx="15824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You</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1" name="正方形/長方形 10"/>
          <p:cNvSpPr/>
          <p:nvPr/>
        </p:nvSpPr>
        <p:spPr>
          <a:xfrm>
            <a:off x="1379833" y="4305870"/>
            <a:ext cx="1914307" cy="1077218"/>
          </a:xfrm>
          <a:prstGeom prst="rect">
            <a:avLst/>
          </a:prstGeom>
          <a:noFill/>
        </p:spPr>
        <p:txBody>
          <a:bodyPr wrap="none" lIns="91440" tIns="45720" rIns="91440" bIns="45720">
            <a:spAutoFit/>
          </a:bodyPr>
          <a:lstStyle/>
          <a:p>
            <a:pPr algn="ctr"/>
            <a:r>
              <a:rPr lang="en-US" altLang="ja-JP" sz="3200" b="1" dirty="0">
                <a:ln w="10160">
                  <a:noFill/>
                  <a:prstDash val="solid"/>
                </a:ln>
                <a:solidFill>
                  <a:srgbClr val="000000"/>
                </a:solidFill>
                <a:latin typeface="Century Schoolbook" panose="02040604050505020304" pitchFamily="18" charset="0"/>
              </a:rPr>
              <a:t>He, She,</a:t>
            </a:r>
          </a:p>
          <a:p>
            <a:pPr algn="ctr"/>
            <a:r>
              <a:rPr lang="en-US" altLang="ja-JP" sz="3200" b="1" dirty="0">
                <a:ln w="10160">
                  <a:noFill/>
                  <a:prstDash val="solid"/>
                </a:ln>
                <a:solidFill>
                  <a:srgbClr val="000000"/>
                </a:solidFill>
                <a:latin typeface="Century Schoolbook" panose="02040604050505020304" pitchFamily="18" charset="0"/>
              </a:rPr>
              <a:t>It</a:t>
            </a:r>
            <a:endParaRPr lang="ja-JP" altLang="en-US" sz="3200" b="1" cap="all" spc="0" dirty="0">
              <a:ln w="10160">
                <a:noFill/>
                <a:prstDash val="solid"/>
              </a:ln>
              <a:solidFill>
                <a:srgbClr val="000000"/>
              </a:solidFill>
              <a:latin typeface="Century Schoolbook" panose="02040604050505020304" pitchFamily="18" charset="0"/>
            </a:endParaRPr>
          </a:p>
        </p:txBody>
      </p:sp>
      <p:sp>
        <p:nvSpPr>
          <p:cNvPr id="13" name="正方形/長方形 12"/>
          <p:cNvSpPr/>
          <p:nvPr/>
        </p:nvSpPr>
        <p:spPr>
          <a:xfrm>
            <a:off x="5578889" y="2076562"/>
            <a:ext cx="12618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4" name="正方形/長方形 13"/>
          <p:cNvSpPr/>
          <p:nvPr/>
        </p:nvSpPr>
        <p:spPr>
          <a:xfrm>
            <a:off x="5418589" y="3147186"/>
            <a:ext cx="1582484"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You</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6" name="正方形/長方形 15"/>
          <p:cNvSpPr/>
          <p:nvPr/>
        </p:nvSpPr>
        <p:spPr>
          <a:xfrm>
            <a:off x="5181651" y="4362823"/>
            <a:ext cx="1980030"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They</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7" name="正方形/長方形 16"/>
          <p:cNvSpPr/>
          <p:nvPr/>
        </p:nvSpPr>
        <p:spPr>
          <a:xfrm>
            <a:off x="3425992" y="2060848"/>
            <a:ext cx="1569660"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was</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8" name="正方形/長方形 17"/>
          <p:cNvSpPr/>
          <p:nvPr/>
        </p:nvSpPr>
        <p:spPr>
          <a:xfrm>
            <a:off x="3311158" y="3200940"/>
            <a:ext cx="1954382"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19" name="正方形/長方形 18"/>
          <p:cNvSpPr/>
          <p:nvPr/>
        </p:nvSpPr>
        <p:spPr>
          <a:xfrm>
            <a:off x="3503519" y="4305870"/>
            <a:ext cx="1569660"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was</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0" name="正方形/長方形 19"/>
          <p:cNvSpPr/>
          <p:nvPr/>
        </p:nvSpPr>
        <p:spPr>
          <a:xfrm>
            <a:off x="7154122" y="2060848"/>
            <a:ext cx="1954382"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1" name="正方形/長方形 20"/>
          <p:cNvSpPr/>
          <p:nvPr/>
        </p:nvSpPr>
        <p:spPr>
          <a:xfrm>
            <a:off x="7154122" y="3225750"/>
            <a:ext cx="1954382"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2" name="正方形/長方形 21"/>
          <p:cNvSpPr/>
          <p:nvPr/>
        </p:nvSpPr>
        <p:spPr>
          <a:xfrm>
            <a:off x="7154122" y="4377878"/>
            <a:ext cx="1954382"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were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4" name="正方形/長方形 23"/>
          <p:cNvSpPr/>
          <p:nvPr/>
        </p:nvSpPr>
        <p:spPr>
          <a:xfrm>
            <a:off x="271979" y="5661248"/>
            <a:ext cx="4346062"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am, is</a:t>
            </a:r>
            <a:r>
              <a:rPr lang="ja-JP" altLang="en-US" sz="5400" b="1" dirty="0">
                <a:ln w="10160">
                  <a:noFill/>
                  <a:prstDash val="solid"/>
                </a:ln>
                <a:solidFill>
                  <a:srgbClr val="000000"/>
                </a:solidFill>
                <a:latin typeface="Century Schoolbook" panose="02040604050505020304" pitchFamily="18" charset="0"/>
              </a:rPr>
              <a:t>→</a:t>
            </a:r>
            <a:r>
              <a:rPr lang="en-US" altLang="ja-JP" sz="5400" b="1" dirty="0">
                <a:ln w="10160">
                  <a:noFill/>
                  <a:prstDash val="solid"/>
                </a:ln>
                <a:solidFill>
                  <a:srgbClr val="000000"/>
                </a:solidFill>
                <a:latin typeface="Century Schoolbook" panose="02040604050505020304" pitchFamily="18" charset="0"/>
              </a:rPr>
              <a:t>was</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5" name="正方形/長方形 24"/>
          <p:cNvSpPr/>
          <p:nvPr/>
        </p:nvSpPr>
        <p:spPr>
          <a:xfrm>
            <a:off x="4995652" y="5733256"/>
            <a:ext cx="3826690" cy="923330"/>
          </a:xfrm>
          <a:prstGeom prst="rect">
            <a:avLst/>
          </a:prstGeom>
          <a:noFill/>
        </p:spPr>
        <p:txBody>
          <a:bodyPr wrap="none" lIns="91440" tIns="45720" rIns="91440" bIns="45720">
            <a:spAutoFit/>
          </a:bodyPr>
          <a:lstStyle/>
          <a:p>
            <a:pPr algn="ctr"/>
            <a:r>
              <a:rPr lang="en-US" altLang="ja-JP" sz="5400" b="1" dirty="0">
                <a:ln w="10160">
                  <a:noFill/>
                  <a:prstDash val="solid"/>
                </a:ln>
                <a:solidFill>
                  <a:srgbClr val="000000"/>
                </a:solidFill>
                <a:latin typeface="Century Schoolbook" panose="02040604050505020304" pitchFamily="18" charset="0"/>
              </a:rPr>
              <a:t>are</a:t>
            </a:r>
            <a:r>
              <a:rPr lang="ja-JP" altLang="en-US" sz="5400" b="1" dirty="0">
                <a:ln w="10160">
                  <a:noFill/>
                  <a:prstDash val="solid"/>
                </a:ln>
                <a:solidFill>
                  <a:srgbClr val="000000"/>
                </a:solidFill>
                <a:latin typeface="Century Schoolbook" panose="02040604050505020304" pitchFamily="18" charset="0"/>
              </a:rPr>
              <a:t>→</a:t>
            </a:r>
            <a:r>
              <a:rPr lang="en-US" altLang="ja-JP" sz="5400" b="1" dirty="0">
                <a:ln w="10160">
                  <a:noFill/>
                  <a:prstDash val="solid"/>
                </a:ln>
                <a:solidFill>
                  <a:srgbClr val="000000"/>
                </a:solidFill>
                <a:latin typeface="Century Schoolbook" panose="02040604050505020304" pitchFamily="18" charset="0"/>
              </a:rPr>
              <a:t>were</a:t>
            </a:r>
            <a:endParaRPr lang="ja-JP" altLang="en-US" sz="5400" b="1" cap="all" spc="0" dirty="0">
              <a:ln w="10160">
                <a:noFill/>
                <a:prstDash val="solid"/>
              </a:ln>
              <a:solidFill>
                <a:srgbClr val="000000"/>
              </a:solidFill>
              <a:latin typeface="Century Schoolbook" panose="02040604050505020304" pitchFamily="18" charset="0"/>
            </a:endParaRPr>
          </a:p>
        </p:txBody>
      </p:sp>
      <p:sp>
        <p:nvSpPr>
          <p:cNvPr id="2" name="正方形/長方形 1">
            <a:extLst>
              <a:ext uri="{FF2B5EF4-FFF2-40B4-BE49-F238E27FC236}">
                <a16:creationId xmlns:a16="http://schemas.microsoft.com/office/drawing/2014/main" id="{578ECFA6-E6C4-B5FF-0E10-E1DA57FB167D}"/>
              </a:ext>
            </a:extLst>
          </p:cNvPr>
          <p:cNvSpPr/>
          <p:nvPr/>
        </p:nvSpPr>
        <p:spPr>
          <a:xfrm>
            <a:off x="378268" y="175980"/>
            <a:ext cx="5925020" cy="830997"/>
          </a:xfrm>
          <a:prstGeom prst="rect">
            <a:avLst/>
          </a:prstGeom>
          <a:noFill/>
        </p:spPr>
        <p:txBody>
          <a:bodyPr wrap="none">
            <a:spAutoFit/>
          </a:bodyPr>
          <a:lstStyle/>
          <a:p>
            <a:pPr>
              <a:defRPr/>
            </a:pPr>
            <a:r>
              <a:rPr lang="en-US" altLang="ja-JP" sz="4800" b="1" dirty="0">
                <a:ln w="12700">
                  <a:noFill/>
                  <a:prstDash val="solid"/>
                </a:ln>
              </a:rPr>
              <a:t>be</a:t>
            </a:r>
            <a:r>
              <a:rPr lang="ja-JP" altLang="en-US" sz="4800" b="1" dirty="0">
                <a:ln w="12700">
                  <a:noFill/>
                  <a:prstDash val="solid"/>
                </a:ln>
              </a:rPr>
              <a:t>動詞の変化（過去）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4" grpId="0"/>
      <p:bldP spid="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a:t>受け身を練習しよう</a:t>
            </a:r>
          </a:p>
        </p:txBody>
      </p:sp>
      <p:sp>
        <p:nvSpPr>
          <p:cNvPr id="3" name="サブタイトル 2"/>
          <p:cNvSpPr>
            <a:spLocks noGrp="1"/>
          </p:cNvSpPr>
          <p:nvPr>
            <p:ph type="subTitle" idx="1"/>
          </p:nvPr>
        </p:nvSpPr>
        <p:spPr/>
        <p:txBody>
          <a:bodyPr/>
          <a:lstStyle/>
          <a:p>
            <a:r>
              <a:rPr lang="en-US" altLang="ja-JP" dirty="0"/>
              <a:t>b</a:t>
            </a:r>
            <a:r>
              <a:rPr kumimoji="1" lang="en-US" altLang="ja-JP" dirty="0"/>
              <a:t>e+</a:t>
            </a:r>
            <a:r>
              <a:rPr kumimoji="1" lang="ja-JP" altLang="en-US" dirty="0"/>
              <a:t>～</a:t>
            </a:r>
            <a:r>
              <a:rPr kumimoji="1" lang="en-US" altLang="ja-JP" dirty="0" err="1"/>
              <a:t>ed</a:t>
            </a:r>
            <a:endParaRPr kumimoji="1" lang="ja-JP"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611559" y="3569654"/>
            <a:ext cx="4009766" cy="2739666"/>
          </a:xfrm>
          <a:prstGeom prst="rect">
            <a:avLst/>
          </a:prstGeom>
          <a:noFill/>
        </p:spPr>
      </p:pic>
      <p:sp>
        <p:nvSpPr>
          <p:cNvPr id="6" name="正方形/長方形 5"/>
          <p:cNvSpPr/>
          <p:nvPr/>
        </p:nvSpPr>
        <p:spPr>
          <a:xfrm>
            <a:off x="0" y="1916832"/>
            <a:ext cx="9828584"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Soccer ( </a:t>
            </a:r>
            <a:r>
              <a:rPr lang="en-US" altLang="ja-JP" sz="3200" b="1" dirty="0">
                <a:ln w="10541" cmpd="sng">
                  <a:noFill/>
                  <a:prstDash val="solid"/>
                </a:ln>
                <a:solidFill>
                  <a:schemeClr val="bg1"/>
                </a:solidFill>
                <a:latin typeface="Century Schoolbook" pitchFamily="18" charset="0"/>
                <a:ea typeface="ＭＳ ゴシック" pitchFamily="49" charset="-128"/>
              </a:rPr>
              <a:t>is</a:t>
            </a:r>
            <a:r>
              <a:rPr lang="en-US" altLang="ja-JP" sz="3200" b="1" dirty="0">
                <a:ln w="10541" cmpd="sng">
                  <a:noFill/>
                  <a:prstDash val="solid"/>
                </a:ln>
                <a:latin typeface="Century Schoolbook" pitchFamily="18" charset="0"/>
                <a:ea typeface="ＭＳ ゴシック" pitchFamily="49" charset="-128"/>
              </a:rPr>
              <a:t> ) ( </a:t>
            </a:r>
            <a:r>
              <a:rPr lang="en-US" altLang="ja-JP" sz="3200" b="1" dirty="0">
                <a:ln w="10541" cmpd="sng">
                  <a:noFill/>
                  <a:prstDash val="solid"/>
                </a:ln>
                <a:solidFill>
                  <a:schemeClr val="bg1"/>
                </a:solidFill>
                <a:latin typeface="Century Schoolbook" pitchFamily="18" charset="0"/>
                <a:ea typeface="ＭＳ ゴシック" pitchFamily="49" charset="-128"/>
              </a:rPr>
              <a:t>played </a:t>
            </a:r>
            <a:r>
              <a:rPr lang="en-US" altLang="ja-JP" sz="3200" b="1" dirty="0">
                <a:ln w="10541" cmpd="sng">
                  <a:noFill/>
                  <a:prstDash val="solid"/>
                </a:ln>
                <a:latin typeface="Century Schoolbook" pitchFamily="18" charset="0"/>
                <a:ea typeface="ＭＳ ゴシック" pitchFamily="49" charset="-128"/>
              </a:rPr>
              <a:t>)  in a lot of countries.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2051720" y="548680"/>
            <a:ext cx="180020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play</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2339752" y="1124744"/>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1547664" y="2420888"/>
            <a:ext cx="30963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正方形/長方形 1">
            <a:extLst>
              <a:ext uri="{FF2B5EF4-FFF2-40B4-BE49-F238E27FC236}">
                <a16:creationId xmlns:a16="http://schemas.microsoft.com/office/drawing/2014/main" id="{12456D44-9555-5B8E-D483-95C005ADEAFE}"/>
              </a:ext>
            </a:extLst>
          </p:cNvPr>
          <p:cNvSpPr/>
          <p:nvPr/>
        </p:nvSpPr>
        <p:spPr>
          <a:xfrm>
            <a:off x="1187624" y="1938763"/>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2351C9DC-E0F8-9890-BB8B-AE368523E3AD}"/>
              </a:ext>
            </a:extLst>
          </p:cNvPr>
          <p:cNvSpPr/>
          <p:nvPr/>
        </p:nvSpPr>
        <p:spPr>
          <a:xfrm>
            <a:off x="2699792" y="1916832"/>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play</a:t>
            </a: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3B7D935-7B04-AC6E-D153-DD2D45DDA8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037" y="2994050"/>
            <a:ext cx="5412991" cy="4059743"/>
          </a:xfrm>
          <a:prstGeom prst="rect">
            <a:avLst/>
          </a:prstGeom>
        </p:spPr>
      </p:pic>
      <p:sp>
        <p:nvSpPr>
          <p:cNvPr id="6" name="正方形/長方形 5"/>
          <p:cNvSpPr/>
          <p:nvPr/>
        </p:nvSpPr>
        <p:spPr>
          <a:xfrm>
            <a:off x="272856" y="1907466"/>
            <a:ext cx="8763639" cy="1077218"/>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This </a:t>
            </a:r>
            <a:r>
              <a:rPr lang="en-US" altLang="ja-JP" sz="3200" b="1" dirty="0" err="1">
                <a:ln w="10541" cmpd="sng">
                  <a:noFill/>
                  <a:prstDash val="solid"/>
                </a:ln>
                <a:latin typeface="Century Schoolbook" pitchFamily="18" charset="0"/>
                <a:ea typeface="ＭＳ ゴシック" pitchFamily="49" charset="-128"/>
              </a:rPr>
              <a:t>Sentai</a:t>
            </a:r>
            <a:r>
              <a:rPr lang="en-US" altLang="ja-JP" sz="3200" b="1" dirty="0">
                <a:ln w="10541" cmpd="sng">
                  <a:noFill/>
                  <a:prstDash val="solid"/>
                </a:ln>
                <a:latin typeface="Century Schoolbook" pitchFamily="18" charset="0"/>
                <a:ea typeface="ＭＳ ゴシック" pitchFamily="49" charset="-128"/>
              </a:rPr>
              <a:t> show ( </a:t>
            </a:r>
            <a:r>
              <a:rPr lang="en-US" altLang="ja-JP" sz="3200" b="1" dirty="0">
                <a:ln w="10541" cmpd="sng">
                  <a:noFill/>
                  <a:prstDash val="solid"/>
                </a:ln>
                <a:solidFill>
                  <a:schemeClr val="bg1"/>
                </a:solidFill>
                <a:latin typeface="Century Schoolbook" pitchFamily="18" charset="0"/>
                <a:ea typeface="ＭＳ ゴシック" pitchFamily="49" charset="-128"/>
              </a:rPr>
              <a:t>is</a:t>
            </a:r>
            <a:r>
              <a:rPr lang="en-US" altLang="ja-JP" sz="3200" b="1" dirty="0">
                <a:ln w="10541" cmpd="sng">
                  <a:noFill/>
                  <a:prstDash val="solid"/>
                </a:ln>
                <a:latin typeface="Century Schoolbook" pitchFamily="18" charset="0"/>
                <a:ea typeface="ＭＳ ゴシック" pitchFamily="49" charset="-128"/>
              </a:rPr>
              <a:t> ) ( </a:t>
            </a:r>
            <a:r>
              <a:rPr lang="en-US" altLang="ja-JP" sz="3200" b="1" dirty="0">
                <a:ln w="10541" cmpd="sng">
                  <a:noFill/>
                  <a:prstDash val="solid"/>
                </a:ln>
                <a:solidFill>
                  <a:schemeClr val="bg1"/>
                </a:solidFill>
                <a:latin typeface="Century Schoolbook" pitchFamily="18" charset="0"/>
                <a:ea typeface="ＭＳ ゴシック" pitchFamily="49" charset="-128"/>
              </a:rPr>
              <a:t>watched</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a:t>
            </a:r>
          </a:p>
          <a:p>
            <a:pPr algn="r"/>
            <a:r>
              <a:rPr lang="en-US" altLang="ja-JP" sz="3200" b="1" dirty="0">
                <a:ln w="10541" cmpd="sng">
                  <a:noFill/>
                  <a:prstDash val="solid"/>
                </a:ln>
                <a:latin typeface="Century Schoolbook" pitchFamily="18" charset="0"/>
                <a:ea typeface="ＭＳ ゴシック" pitchFamily="49" charset="-128"/>
              </a:rPr>
              <a:t> all over the world.</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3635896" y="836712"/>
            <a:ext cx="180020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watch</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923928" y="1320384"/>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3958580" y="2358730"/>
            <a:ext cx="3349724" cy="218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 name="図 10"/>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57589" y="3714130"/>
            <a:ext cx="4573738" cy="2383926"/>
          </a:xfrm>
          <a:prstGeom prst="rect">
            <a:avLst/>
          </a:prstGeom>
        </p:spPr>
      </p:pic>
      <p:sp>
        <p:nvSpPr>
          <p:cNvPr id="2" name="正方形/長方形 1">
            <a:extLst>
              <a:ext uri="{FF2B5EF4-FFF2-40B4-BE49-F238E27FC236}">
                <a16:creationId xmlns:a16="http://schemas.microsoft.com/office/drawing/2014/main" id="{CB527995-9488-3504-F403-244C12B14389}"/>
              </a:ext>
            </a:extLst>
          </p:cNvPr>
          <p:cNvSpPr/>
          <p:nvPr/>
        </p:nvSpPr>
        <p:spPr>
          <a:xfrm>
            <a:off x="4035951" y="1942126"/>
            <a:ext cx="1058783"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D195F7B8-A1AE-7FF6-0589-7A32F466CC9C}"/>
              </a:ext>
            </a:extLst>
          </p:cNvPr>
          <p:cNvSpPr/>
          <p:nvPr/>
        </p:nvSpPr>
        <p:spPr>
          <a:xfrm>
            <a:off x="5190738" y="1942126"/>
            <a:ext cx="2045558"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watch</a:t>
            </a: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224136" y="2060847"/>
            <a:ext cx="7020272"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Cheese ( </a:t>
            </a:r>
            <a:r>
              <a:rPr lang="en-US" altLang="ja-JP" sz="3200" b="1" dirty="0">
                <a:ln w="10541" cmpd="sng">
                  <a:noFill/>
                  <a:prstDash val="solid"/>
                </a:ln>
                <a:solidFill>
                  <a:schemeClr val="bg1"/>
                </a:solidFill>
                <a:latin typeface="Century Schoolbook" pitchFamily="18" charset="0"/>
                <a:ea typeface="ＭＳ ゴシック" pitchFamily="49" charset="-128"/>
              </a:rPr>
              <a:t>is</a:t>
            </a:r>
            <a:r>
              <a:rPr lang="en-US" altLang="ja-JP" sz="3200" b="1" dirty="0">
                <a:ln w="10541" cmpd="sng">
                  <a:noFill/>
                  <a:prstDash val="solid"/>
                </a:ln>
                <a:latin typeface="Century Schoolbook" pitchFamily="18" charset="0"/>
                <a:ea typeface="ＭＳ ゴシック" pitchFamily="49" charset="-128"/>
              </a:rPr>
              <a:t> ) ( </a:t>
            </a:r>
            <a:r>
              <a:rPr lang="en-US" altLang="ja-JP" sz="3200" b="1" dirty="0">
                <a:ln w="10541" cmpd="sng">
                  <a:noFill/>
                  <a:prstDash val="solid"/>
                </a:ln>
                <a:solidFill>
                  <a:schemeClr val="bg1"/>
                </a:solidFill>
                <a:latin typeface="Century Schoolbook" pitchFamily="18" charset="0"/>
                <a:ea typeface="ＭＳ ゴシック" pitchFamily="49" charset="-128"/>
              </a:rPr>
              <a:t>made </a:t>
            </a:r>
            <a:r>
              <a:rPr lang="en-US" altLang="ja-JP" sz="3200" b="1" dirty="0">
                <a:ln w="10541" cmpd="sng">
                  <a:noFill/>
                  <a:prstDash val="solid"/>
                </a:ln>
                <a:latin typeface="Century Schoolbook" pitchFamily="18" charset="0"/>
                <a:ea typeface="ＭＳ ゴシック" pitchFamily="49" charset="-128"/>
              </a:rPr>
              <a:t>)  from milk.</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2915816" y="836712"/>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make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203848" y="1340768"/>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2874433" y="2557682"/>
            <a:ext cx="2740047" cy="223245"/>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611560" y="3386178"/>
            <a:ext cx="3672408" cy="3088234"/>
          </a:xfrm>
          <a:prstGeom prst="rect">
            <a:avLst/>
          </a:prstGeom>
          <a:noFill/>
        </p:spPr>
      </p:pic>
      <p:sp>
        <p:nvSpPr>
          <p:cNvPr id="2" name="正方形/長方形 1">
            <a:extLst>
              <a:ext uri="{FF2B5EF4-FFF2-40B4-BE49-F238E27FC236}">
                <a16:creationId xmlns:a16="http://schemas.microsoft.com/office/drawing/2014/main" id="{C542AD6A-29DA-76F7-7C92-9F3296BA21CF}"/>
              </a:ext>
            </a:extLst>
          </p:cNvPr>
          <p:cNvSpPr/>
          <p:nvPr/>
        </p:nvSpPr>
        <p:spPr>
          <a:xfrm>
            <a:off x="2883562" y="2060847"/>
            <a:ext cx="1040366"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8A3E95A0-5ACF-F070-DB42-CA1903BD8D97}"/>
              </a:ext>
            </a:extLst>
          </p:cNvPr>
          <p:cNvSpPr/>
          <p:nvPr/>
        </p:nvSpPr>
        <p:spPr>
          <a:xfrm>
            <a:off x="3955055" y="2040774"/>
            <a:ext cx="1659426"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FF0000"/>
                </a:solidFill>
                <a:latin typeface="Century Schoolbook" pitchFamily="18" charset="0"/>
                <a:ea typeface="ＭＳ ゴシック" pitchFamily="49" charset="-128"/>
              </a:rPr>
              <a:t>made</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51520" y="2060847"/>
            <a:ext cx="8892480"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English  ( </a:t>
            </a:r>
            <a:r>
              <a:rPr lang="en-US" altLang="ja-JP" sz="3200" b="1" dirty="0">
                <a:ln w="10541" cmpd="sng">
                  <a:noFill/>
                  <a:prstDash val="solid"/>
                </a:ln>
                <a:solidFill>
                  <a:schemeClr val="bg1"/>
                </a:solidFill>
                <a:latin typeface="Century Schoolbook" pitchFamily="18" charset="0"/>
                <a:ea typeface="ＭＳ ゴシック" pitchFamily="49" charset="-128"/>
              </a:rPr>
              <a:t>is</a:t>
            </a:r>
            <a:r>
              <a:rPr lang="en-US" altLang="ja-JP" sz="3200" b="1" dirty="0">
                <a:ln w="10541" cmpd="sng">
                  <a:noFill/>
                  <a:prstDash val="solid"/>
                </a:ln>
                <a:latin typeface="Century Schoolbook" pitchFamily="18" charset="0"/>
                <a:ea typeface="ＭＳ ゴシック" pitchFamily="49" charset="-128"/>
              </a:rPr>
              <a:t> ) ( </a:t>
            </a:r>
            <a:r>
              <a:rPr lang="en-US" altLang="ja-JP" sz="3200" b="1" dirty="0">
                <a:ln w="10541" cmpd="sng">
                  <a:noFill/>
                  <a:prstDash val="solid"/>
                </a:ln>
                <a:solidFill>
                  <a:schemeClr val="bg1"/>
                </a:solidFill>
                <a:latin typeface="Century Schoolbook" pitchFamily="18" charset="0"/>
                <a:ea typeface="ＭＳ ゴシック" pitchFamily="49" charset="-128"/>
              </a:rPr>
              <a:t>spoken</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  in New Zealand.</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2915816" y="836712"/>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speak</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203848" y="1340768"/>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2123728" y="2564904"/>
            <a:ext cx="3096344" cy="28803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4098" name="Picture 2" descr="C:\Users\KASUGA_Hideki\AppData\Local\Microsoft\Windows\Temporary Internet Files\Content.IE5\LF3J1SAH\MC900416424[1].wmf"/>
          <p:cNvPicPr>
            <a:picLocks noChangeAspect="1" noChangeArrowheads="1"/>
          </p:cNvPicPr>
          <p:nvPr/>
        </p:nvPicPr>
        <p:blipFill>
          <a:blip r:embed="rId2" cstate="print"/>
          <a:srcRect/>
          <a:stretch>
            <a:fillRect/>
          </a:stretch>
        </p:blipFill>
        <p:spPr bwMode="auto">
          <a:xfrm>
            <a:off x="899592" y="4509120"/>
            <a:ext cx="1872208" cy="1457662"/>
          </a:xfrm>
          <a:prstGeom prst="rect">
            <a:avLst/>
          </a:prstGeom>
          <a:noFill/>
        </p:spPr>
      </p:pic>
      <p:sp>
        <p:nvSpPr>
          <p:cNvPr id="2" name="正方形/長方形 1">
            <a:extLst>
              <a:ext uri="{FF2B5EF4-FFF2-40B4-BE49-F238E27FC236}">
                <a16:creationId xmlns:a16="http://schemas.microsoft.com/office/drawing/2014/main" id="{113EECCC-EEB3-C487-60DA-CE4EB92492F2}"/>
              </a:ext>
            </a:extLst>
          </p:cNvPr>
          <p:cNvSpPr/>
          <p:nvPr/>
        </p:nvSpPr>
        <p:spPr>
          <a:xfrm>
            <a:off x="2123728" y="2060846"/>
            <a:ext cx="108012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0139251F-6AEB-71AD-B66C-DA87638F3528}"/>
              </a:ext>
            </a:extLst>
          </p:cNvPr>
          <p:cNvSpPr/>
          <p:nvPr/>
        </p:nvSpPr>
        <p:spPr>
          <a:xfrm>
            <a:off x="3311860" y="2020488"/>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spoken</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pic>
        <p:nvPicPr>
          <p:cNvPr id="11" name="図 10" descr="マップ&#10;&#10;AI によって生成されたコンテンツは間違っている可能性があります。">
            <a:extLst>
              <a:ext uri="{FF2B5EF4-FFF2-40B4-BE49-F238E27FC236}">
                <a16:creationId xmlns:a16="http://schemas.microsoft.com/office/drawing/2014/main" id="{448F93A7-11EF-7B45-8A15-5B4B0337A1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3140968"/>
            <a:ext cx="3717032" cy="3717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71500" y="1268760"/>
            <a:ext cx="9001000" cy="1077218"/>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The windows ( </a:t>
            </a:r>
            <a:r>
              <a:rPr lang="en-US" altLang="ja-JP" sz="3200" b="1" dirty="0">
                <a:ln w="10541" cmpd="sng">
                  <a:noFill/>
                  <a:prstDash val="solid"/>
                </a:ln>
                <a:solidFill>
                  <a:schemeClr val="bg1"/>
                </a:solidFill>
                <a:latin typeface="Century Schoolbook" pitchFamily="18" charset="0"/>
                <a:ea typeface="ＭＳ ゴシック" pitchFamily="49" charset="-128"/>
              </a:rPr>
              <a:t>are </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opened</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  </a:t>
            </a:r>
          </a:p>
          <a:p>
            <a:pPr algn="r"/>
            <a:r>
              <a:rPr lang="en-US" altLang="ja-JP" sz="3200" b="1" dirty="0">
                <a:ln w="10541" cmpd="sng">
                  <a:noFill/>
                  <a:prstDash val="solid"/>
                </a:ln>
                <a:latin typeface="Century Schoolbook" pitchFamily="18" charset="0"/>
                <a:ea typeface="ＭＳ ゴシック" pitchFamily="49" charset="-128"/>
              </a:rPr>
              <a:t>every morning.</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3275856" y="237421"/>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open</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527884" y="762908"/>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2991724" y="1729330"/>
            <a:ext cx="3664607" cy="248409"/>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0" name="正方形/長方形 9">
            <a:extLst>
              <a:ext uri="{FF2B5EF4-FFF2-40B4-BE49-F238E27FC236}">
                <a16:creationId xmlns:a16="http://schemas.microsoft.com/office/drawing/2014/main" id="{A3AE77D9-193E-F744-2277-83F85D03F687}"/>
              </a:ext>
            </a:extLst>
          </p:cNvPr>
          <p:cNvSpPr/>
          <p:nvPr/>
        </p:nvSpPr>
        <p:spPr>
          <a:xfrm>
            <a:off x="2793703" y="1291699"/>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are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1" name="正方形/長方形 10">
            <a:extLst>
              <a:ext uri="{FF2B5EF4-FFF2-40B4-BE49-F238E27FC236}">
                <a16:creationId xmlns:a16="http://schemas.microsoft.com/office/drawing/2014/main" id="{8B271F8F-9AAE-9521-0FCF-73C84CCFB1BA}"/>
              </a:ext>
            </a:extLst>
          </p:cNvPr>
          <p:cNvSpPr/>
          <p:nvPr/>
        </p:nvSpPr>
        <p:spPr>
          <a:xfrm>
            <a:off x="4579801" y="1268760"/>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open</a:t>
            </a: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pic>
        <p:nvPicPr>
          <p:cNvPr id="12" name="図 11">
            <a:extLst>
              <a:ext uri="{FF2B5EF4-FFF2-40B4-BE49-F238E27FC236}">
                <a16:creationId xmlns:a16="http://schemas.microsoft.com/office/drawing/2014/main" id="{CF65B05B-74E4-9966-2EB5-8E2FE4F92793}"/>
              </a:ext>
            </a:extLst>
          </p:cNvPr>
          <p:cNvPicPr>
            <a:picLocks noChangeAspect="1"/>
          </p:cNvPicPr>
          <p:nvPr/>
        </p:nvPicPr>
        <p:blipFill>
          <a:blip r:embed="rId2">
            <a:extLst>
              <a:ext uri="{28A0092B-C50C-407E-A947-70E740481C1C}">
                <a14:useLocalDpi xmlns:a14="http://schemas.microsoft.com/office/drawing/2010/main" val="0"/>
              </a:ext>
            </a:extLst>
          </a:blip>
          <a:srcRect t="53185" b="10065"/>
          <a:stretch/>
        </p:blipFill>
        <p:spPr>
          <a:xfrm>
            <a:off x="0" y="3645024"/>
            <a:ext cx="9144000" cy="25202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539552" y="1849129"/>
            <a:ext cx="8244408" cy="1228541"/>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This watch ( </a:t>
            </a:r>
            <a:r>
              <a:rPr lang="en-US" altLang="ja-JP" sz="3200" b="1" dirty="0">
                <a:ln w="10541" cmpd="sng">
                  <a:noFill/>
                  <a:prstDash val="solid"/>
                </a:ln>
                <a:solidFill>
                  <a:schemeClr val="bg1"/>
                </a:solidFill>
                <a:latin typeface="Century Schoolbook" pitchFamily="18" charset="0"/>
                <a:ea typeface="ＭＳ ゴシック" pitchFamily="49" charset="-128"/>
              </a:rPr>
              <a:t>was</a:t>
            </a:r>
            <a:r>
              <a:rPr lang="en-US" altLang="ja-JP" sz="3200" b="1" dirty="0">
                <a:ln w="10541" cmpd="sng">
                  <a:noFill/>
                  <a:prstDash val="solid"/>
                </a:ln>
                <a:latin typeface="Century Schoolbook" pitchFamily="18" charset="0"/>
                <a:ea typeface="ＭＳ ゴシック" pitchFamily="49" charset="-128"/>
              </a:rPr>
              <a:t> ) ( </a:t>
            </a:r>
            <a:r>
              <a:rPr lang="en-US" altLang="ja-JP" sz="3200" b="1" dirty="0">
                <a:ln w="10541" cmpd="sng">
                  <a:noFill/>
                  <a:prstDash val="solid"/>
                </a:ln>
                <a:solidFill>
                  <a:schemeClr val="bg1"/>
                </a:solidFill>
                <a:latin typeface="Century Schoolbook" pitchFamily="18" charset="0"/>
                <a:ea typeface="ＭＳ ゴシック" pitchFamily="49" charset="-128"/>
              </a:rPr>
              <a:t>sold</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  </a:t>
            </a:r>
          </a:p>
          <a:p>
            <a:pPr algn="r">
              <a:lnSpc>
                <a:spcPct val="150000"/>
              </a:lnSpc>
            </a:pPr>
            <a:r>
              <a:rPr lang="en-US" altLang="ja-JP" sz="3200" b="1" dirty="0">
                <a:ln w="10541" cmpd="sng">
                  <a:noFill/>
                  <a:prstDash val="solid"/>
                </a:ln>
                <a:latin typeface="Century Schoolbook" pitchFamily="18" charset="0"/>
                <a:ea typeface="ＭＳ ゴシック" pitchFamily="49" charset="-128"/>
              </a:rPr>
              <a:t>at that shop last week.</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3664331" y="179378"/>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sell</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952363" y="683434"/>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3149588" y="2401411"/>
            <a:ext cx="2520280" cy="172892"/>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 name="図 12"/>
          <p:cNvPicPr>
            <a:picLocks noChangeAspect="1"/>
          </p:cNvPicPr>
          <p:nvPr/>
        </p:nvPicPr>
        <p:blipFill>
          <a:blip r:embed="rId2">
            <a:extLst>
              <a:ext uri="{28A0092B-C50C-407E-A947-70E740481C1C}">
                <a14:useLocalDpi xmlns:a14="http://schemas.microsoft.com/office/drawing/2010/main" val="0"/>
              </a:ext>
            </a:extLst>
          </a:blip>
          <a:srcRect/>
          <a:stretch/>
        </p:blipFill>
        <p:spPr>
          <a:xfrm>
            <a:off x="657622" y="3780330"/>
            <a:ext cx="3266306" cy="2443196"/>
          </a:xfrm>
          <a:prstGeom prst="rect">
            <a:avLst/>
          </a:prstGeom>
        </p:spPr>
      </p:pic>
      <p:sp>
        <p:nvSpPr>
          <p:cNvPr id="2" name="正方形/長方形 1">
            <a:extLst>
              <a:ext uri="{FF2B5EF4-FFF2-40B4-BE49-F238E27FC236}">
                <a16:creationId xmlns:a16="http://schemas.microsoft.com/office/drawing/2014/main" id="{7856701C-AC89-15BB-3E1C-AB79B889F691}"/>
              </a:ext>
            </a:extLst>
          </p:cNvPr>
          <p:cNvSpPr/>
          <p:nvPr/>
        </p:nvSpPr>
        <p:spPr>
          <a:xfrm>
            <a:off x="3171457" y="1830604"/>
            <a:ext cx="110839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9455EC66-8F18-A615-366E-57C2563D9DA1}"/>
              </a:ext>
            </a:extLst>
          </p:cNvPr>
          <p:cNvSpPr/>
          <p:nvPr/>
        </p:nvSpPr>
        <p:spPr>
          <a:xfrm>
            <a:off x="4600435" y="1832103"/>
            <a:ext cx="1359768"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FF0000"/>
                </a:solidFill>
                <a:latin typeface="Century Schoolbook" pitchFamily="18" charset="0"/>
                <a:ea typeface="ＭＳ ゴシック" pitchFamily="49" charset="-128"/>
              </a:rPr>
              <a:t>sold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ASUGA_Hideki\AppData\Local\Microsoft\Windows\Temporary Internet Files\Content.IE5\CTMNHJ90\MC900326954[1].wmf"/>
          <p:cNvPicPr>
            <a:picLocks noChangeAspect="1" noChangeArrowheads="1"/>
          </p:cNvPicPr>
          <p:nvPr/>
        </p:nvPicPr>
        <p:blipFill>
          <a:blip r:embed="rId3" cstate="print"/>
          <a:srcRect/>
          <a:stretch>
            <a:fillRect/>
          </a:stretch>
        </p:blipFill>
        <p:spPr bwMode="auto">
          <a:xfrm>
            <a:off x="1619672" y="764704"/>
            <a:ext cx="5688632" cy="5442916"/>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31032" y="1196752"/>
            <a:ext cx="8712968" cy="1474763"/>
          </a:xfrm>
          <a:prstGeom prst="rect">
            <a:avLst/>
          </a:prstGeom>
          <a:noFill/>
        </p:spPr>
        <p:txBody>
          <a:bodyPr wrap="square" lIns="91440" tIns="45720" rIns="91440" bIns="45720">
            <a:spAutoFit/>
          </a:bodyPr>
          <a:lstStyle/>
          <a:p>
            <a:pPr>
              <a:lnSpc>
                <a:spcPct val="150000"/>
              </a:lnSpc>
            </a:pPr>
            <a:r>
              <a:rPr lang="en-US" altLang="ja-JP" sz="3200" b="1" dirty="0">
                <a:ln w="10541" cmpd="sng">
                  <a:noFill/>
                  <a:prstDash val="solid"/>
                </a:ln>
                <a:latin typeface="Century Schoolbook" pitchFamily="18" charset="0"/>
                <a:ea typeface="ＭＳ ゴシック" pitchFamily="49" charset="-128"/>
              </a:rPr>
              <a:t>Stars (</a:t>
            </a:r>
            <a:r>
              <a:rPr lang="en-US" altLang="ja-JP" sz="3200" b="1" dirty="0">
                <a:ln w="10541" cmpd="sng">
                  <a:noFill/>
                  <a:prstDash val="solid"/>
                </a:ln>
                <a:solidFill>
                  <a:schemeClr val="bg1"/>
                </a:solidFill>
                <a:latin typeface="Century Schoolbook" pitchFamily="18" charset="0"/>
                <a:ea typeface="ＭＳ ゴシック" pitchFamily="49" charset="-128"/>
              </a:rPr>
              <a:t> were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seen </a:t>
            </a:r>
            <a:r>
              <a:rPr lang="en-US" altLang="ja-JP" sz="3200" b="1" dirty="0">
                <a:ln w="10541" cmpd="sng">
                  <a:noFill/>
                  <a:prstDash val="solid"/>
                </a:ln>
                <a:latin typeface="Century Schoolbook" pitchFamily="18" charset="0"/>
                <a:ea typeface="ＭＳ ゴシック" pitchFamily="49" charset="-128"/>
              </a:rPr>
              <a:t>) clearly</a:t>
            </a:r>
          </a:p>
          <a:p>
            <a:pPr algn="r">
              <a:lnSpc>
                <a:spcPct val="150000"/>
              </a:lnSpc>
            </a:pPr>
            <a:r>
              <a:rPr lang="en-US" altLang="ja-JP" sz="3200" b="1" dirty="0">
                <a:ln w="10541" cmpd="sng">
                  <a:noFill/>
                  <a:prstDash val="solid"/>
                </a:ln>
                <a:latin typeface="Century Schoolbook" pitchFamily="18" charset="0"/>
                <a:ea typeface="ＭＳ ゴシック" pitchFamily="49" charset="-128"/>
              </a:rPr>
              <a:t> in the mountains last night.</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2222104" y="313985"/>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see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2474132" y="767738"/>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1862064" y="1923277"/>
            <a:ext cx="2844316" cy="189189"/>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3" name="図 2" descr="夜空と山の絵&#10;&#10;AI によって生成されたコンテンツは間違っている可能性があります。">
            <a:extLst>
              <a:ext uri="{FF2B5EF4-FFF2-40B4-BE49-F238E27FC236}">
                <a16:creationId xmlns:a16="http://schemas.microsoft.com/office/drawing/2014/main" id="{84C71E3F-767A-D35B-6800-9139273553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7968" y="3307988"/>
            <a:ext cx="5022304" cy="3550012"/>
          </a:xfrm>
          <a:prstGeom prst="rect">
            <a:avLst/>
          </a:prstGeom>
        </p:spPr>
      </p:pic>
      <p:sp>
        <p:nvSpPr>
          <p:cNvPr id="11" name="正方形/長方形 10">
            <a:extLst>
              <a:ext uri="{FF2B5EF4-FFF2-40B4-BE49-F238E27FC236}">
                <a16:creationId xmlns:a16="http://schemas.microsoft.com/office/drawing/2014/main" id="{38A6906D-5649-F26E-555B-3C0DCCB7DB10}"/>
              </a:ext>
            </a:extLst>
          </p:cNvPr>
          <p:cNvSpPr/>
          <p:nvPr/>
        </p:nvSpPr>
        <p:spPr>
          <a:xfrm>
            <a:off x="1727925" y="1364229"/>
            <a:ext cx="1556297"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were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2" name="正方形/長方形 11">
            <a:extLst>
              <a:ext uri="{FF2B5EF4-FFF2-40B4-BE49-F238E27FC236}">
                <a16:creationId xmlns:a16="http://schemas.microsoft.com/office/drawing/2014/main" id="{30C2F4BF-005E-1174-AE81-EEFB2FFB3009}"/>
              </a:ext>
            </a:extLst>
          </p:cNvPr>
          <p:cNvSpPr/>
          <p:nvPr/>
        </p:nvSpPr>
        <p:spPr>
          <a:xfrm>
            <a:off x="3194214" y="1369032"/>
            <a:ext cx="1800200"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seen</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060847"/>
            <a:ext cx="9540552"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The building ( </a:t>
            </a:r>
            <a:r>
              <a:rPr lang="en-US" altLang="ja-JP" sz="3200" b="1" dirty="0">
                <a:ln w="10541" cmpd="sng">
                  <a:noFill/>
                  <a:prstDash val="solid"/>
                </a:ln>
                <a:solidFill>
                  <a:schemeClr val="bg1"/>
                </a:solidFill>
                <a:latin typeface="Century Schoolbook" pitchFamily="18" charset="0"/>
                <a:ea typeface="ＭＳ ゴシック" pitchFamily="49" charset="-128"/>
              </a:rPr>
              <a:t>was</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built </a:t>
            </a:r>
            <a:r>
              <a:rPr lang="en-US" altLang="ja-JP" sz="3200" b="1" dirty="0">
                <a:ln w="10541" cmpd="sng">
                  <a:noFill/>
                  <a:prstDash val="solid"/>
                </a:ln>
                <a:latin typeface="Century Schoolbook" pitchFamily="18" charset="0"/>
                <a:ea typeface="ＭＳ ゴシック" pitchFamily="49" charset="-128"/>
              </a:rPr>
              <a:t>)</a:t>
            </a:r>
            <a:r>
              <a:rPr lang="ja-JP" altLang="en-US"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10 years ago.</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4" name="正方形/長方形 3"/>
          <p:cNvSpPr/>
          <p:nvPr/>
        </p:nvSpPr>
        <p:spPr>
          <a:xfrm>
            <a:off x="3275856" y="836712"/>
            <a:ext cx="180020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build</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563888" y="1340768"/>
            <a:ext cx="1296144"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2843808" y="2564904"/>
            <a:ext cx="3024336"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正方形/長方形 1">
            <a:extLst>
              <a:ext uri="{FF2B5EF4-FFF2-40B4-BE49-F238E27FC236}">
                <a16:creationId xmlns:a16="http://schemas.microsoft.com/office/drawing/2014/main" id="{FAC20C17-8951-9216-4982-04BFD6655B49}"/>
              </a:ext>
            </a:extLst>
          </p:cNvPr>
          <p:cNvSpPr/>
          <p:nvPr/>
        </p:nvSpPr>
        <p:spPr>
          <a:xfrm>
            <a:off x="3046847" y="2060847"/>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C6B9B0BC-EE03-F0A3-0DB1-C4B7BFFB2A59}"/>
              </a:ext>
            </a:extLst>
          </p:cNvPr>
          <p:cNvSpPr/>
          <p:nvPr/>
        </p:nvSpPr>
        <p:spPr>
          <a:xfrm>
            <a:off x="4193654" y="2119790"/>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FF0000"/>
                </a:solidFill>
                <a:latin typeface="Century Schoolbook" pitchFamily="18" charset="0"/>
                <a:ea typeface="ＭＳ ゴシック" pitchFamily="49" charset="-128"/>
              </a:rPr>
              <a:t>built</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pic>
        <p:nvPicPr>
          <p:cNvPr id="7" name="図 6">
            <a:extLst>
              <a:ext uri="{FF2B5EF4-FFF2-40B4-BE49-F238E27FC236}">
                <a16:creationId xmlns:a16="http://schemas.microsoft.com/office/drawing/2014/main" id="{10BB27AA-2BBF-E078-BC86-F30E2ACD53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576" y="3429000"/>
            <a:ext cx="4283968" cy="32129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069978F-7FA9-EBE9-CCA8-952C99CC36DD}"/>
              </a:ext>
            </a:extLst>
          </p:cNvPr>
          <p:cNvSpPr/>
          <p:nvPr/>
        </p:nvSpPr>
        <p:spPr>
          <a:xfrm>
            <a:off x="511710" y="2026489"/>
            <a:ext cx="2180582"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74494816-CB2A-F99B-2DD0-51C3449671AB}"/>
              </a:ext>
            </a:extLst>
          </p:cNvPr>
          <p:cNvSpPr/>
          <p:nvPr/>
        </p:nvSpPr>
        <p:spPr>
          <a:xfrm>
            <a:off x="7079744" y="1981008"/>
            <a:ext cx="1296144"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31542" y="1849152"/>
            <a:ext cx="8424936" cy="736099"/>
          </a:xfrm>
          <a:prstGeom prst="rect">
            <a:avLst/>
          </a:prstGeom>
          <a:noFill/>
        </p:spPr>
        <p:txBody>
          <a:bodyPr wrap="square" lIns="91440" tIns="45720" rIns="91440" bIns="45720">
            <a:spAutoFit/>
          </a:bodyPr>
          <a:lstStyle/>
          <a:p>
            <a:pPr>
              <a:lnSpc>
                <a:spcPct val="150000"/>
              </a:lnSpc>
            </a:pPr>
            <a:r>
              <a:rPr lang="en-US" altLang="ja-JP" sz="3200" b="1" dirty="0">
                <a:ln w="10541" cmpd="sng">
                  <a:noFill/>
                  <a:prstDash val="solid"/>
                </a:ln>
                <a:latin typeface="Century Schoolbook" pitchFamily="18" charset="0"/>
                <a:ea typeface="ＭＳ ゴシック" pitchFamily="49" charset="-128"/>
              </a:rPr>
              <a:t>This room ( </a:t>
            </a:r>
            <a:r>
              <a:rPr lang="en-US" altLang="ja-JP" sz="3200" b="1" dirty="0">
                <a:ln w="10541" cmpd="sng">
                  <a:noFill/>
                  <a:prstDash val="solid"/>
                </a:ln>
                <a:solidFill>
                  <a:schemeClr val="bg1"/>
                </a:solidFill>
                <a:latin typeface="Century Schoolbook" pitchFamily="18" charset="0"/>
                <a:ea typeface="ＭＳ ゴシック" pitchFamily="49" charset="-128"/>
              </a:rPr>
              <a:t>is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cleaned</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 by </a:t>
            </a:r>
            <a:r>
              <a:rPr lang="en-US" altLang="ja-JP" sz="3200" b="1" dirty="0">
                <a:ln w="10541" cmpd="sng">
                  <a:noFill/>
                  <a:prstDash val="solid"/>
                </a:ln>
                <a:latin typeface="Century Schoolbook" pitchFamily="18" charset="0"/>
                <a:ea typeface="ＭＳ ゴシック" pitchFamily="49" charset="-128"/>
              </a:rPr>
              <a:t>) Alice.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3259942" y="787368"/>
            <a:ext cx="1296144" cy="155909"/>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2778971" y="2526654"/>
            <a:ext cx="3024336" cy="180108"/>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375758" y="3818636"/>
            <a:ext cx="4896544" cy="3672407"/>
          </a:xfrm>
          <a:prstGeom prst="rect">
            <a:avLst/>
          </a:prstGeom>
          <a:noFill/>
        </p:spPr>
      </p:pic>
      <p:sp>
        <p:nvSpPr>
          <p:cNvPr id="2" name="正方形/長方形 1">
            <a:extLst>
              <a:ext uri="{FF2B5EF4-FFF2-40B4-BE49-F238E27FC236}">
                <a16:creationId xmlns:a16="http://schemas.microsoft.com/office/drawing/2014/main" id="{C47C79D8-648E-CEE7-F38A-F0865E421E8A}"/>
              </a:ext>
            </a:extLst>
          </p:cNvPr>
          <p:cNvSpPr/>
          <p:nvPr/>
        </p:nvSpPr>
        <p:spPr>
          <a:xfrm>
            <a:off x="2915816" y="2001758"/>
            <a:ext cx="704283"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DE1F1B8B-1A97-184D-B9B0-17B3AEE93FF0}"/>
              </a:ext>
            </a:extLst>
          </p:cNvPr>
          <p:cNvSpPr/>
          <p:nvPr/>
        </p:nvSpPr>
        <p:spPr>
          <a:xfrm>
            <a:off x="3793457" y="2031933"/>
            <a:ext cx="2016224"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clean</a:t>
            </a: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 name="正方形/長方形 4">
            <a:extLst>
              <a:ext uri="{FF2B5EF4-FFF2-40B4-BE49-F238E27FC236}">
                <a16:creationId xmlns:a16="http://schemas.microsoft.com/office/drawing/2014/main" id="{AADD746C-E90E-CB7B-DCB3-B3B040BB6CF8}"/>
              </a:ext>
            </a:extLst>
          </p:cNvPr>
          <p:cNvSpPr/>
          <p:nvPr/>
        </p:nvSpPr>
        <p:spPr>
          <a:xfrm>
            <a:off x="6151937" y="1981008"/>
            <a:ext cx="704283"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00B050"/>
                </a:solidFill>
                <a:latin typeface="Century Schoolbook" pitchFamily="18" charset="0"/>
                <a:ea typeface="ＭＳ ゴシック" pitchFamily="49" charset="-128"/>
              </a:rPr>
              <a:t>by</a:t>
            </a:r>
            <a:endParaRPr lang="ja-JP" altLang="en-US" sz="3200" b="1" cap="none" spc="0" dirty="0">
              <a:ln w="10541" cmpd="sng">
                <a:noFill/>
                <a:prstDash val="solid"/>
              </a:ln>
              <a:solidFill>
                <a:srgbClr val="00B050"/>
              </a:solidFill>
              <a:effectLst/>
              <a:latin typeface="Century Schoolbook" pitchFamily="18" charset="0"/>
              <a:ea typeface="ＭＳ ゴシック" pitchFamily="49" charset="-128"/>
            </a:endParaRPr>
          </a:p>
        </p:txBody>
      </p:sp>
      <p:sp>
        <p:nvSpPr>
          <p:cNvPr id="7" name="正方形/長方形 6">
            <a:extLst>
              <a:ext uri="{FF2B5EF4-FFF2-40B4-BE49-F238E27FC236}">
                <a16:creationId xmlns:a16="http://schemas.microsoft.com/office/drawing/2014/main" id="{356FF9DC-EE87-A322-8861-7CB07B472EDE}"/>
              </a:ext>
            </a:extLst>
          </p:cNvPr>
          <p:cNvSpPr/>
          <p:nvPr/>
        </p:nvSpPr>
        <p:spPr>
          <a:xfrm>
            <a:off x="1860426" y="357331"/>
            <a:ext cx="1296144"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442FEF1-1B05-A563-9685-8CD3B1CC82D5}"/>
              </a:ext>
            </a:extLst>
          </p:cNvPr>
          <p:cNvSpPr/>
          <p:nvPr/>
        </p:nvSpPr>
        <p:spPr>
          <a:xfrm>
            <a:off x="4576388" y="333831"/>
            <a:ext cx="2180582"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1464384" y="285323"/>
            <a:ext cx="5807918"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Alice cleans this room.</a:t>
            </a:r>
            <a:endParaRPr lang="ja-JP" altLang="en-US" sz="3200" b="1" cap="none" spc="0" dirty="0">
              <a:ln w="10541" cmpd="sng">
                <a:noFill/>
                <a:prstDash val="solid"/>
              </a:ln>
              <a:effectLst/>
              <a:latin typeface="Century Schoolbook" pitchFamily="18" charset="0"/>
              <a:ea typeface="ＭＳ ゴシック" pitchFamily="49" charset="-128"/>
            </a:endParaRPr>
          </a:p>
        </p:txBody>
      </p:sp>
      <p:pic>
        <p:nvPicPr>
          <p:cNvPr id="12" name="図 11">
            <a:extLst>
              <a:ext uri="{FF2B5EF4-FFF2-40B4-BE49-F238E27FC236}">
                <a16:creationId xmlns:a16="http://schemas.microsoft.com/office/drawing/2014/main" id="{9E9E3DD6-17D5-4101-B105-D0AE53AACB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6" y="4149080"/>
            <a:ext cx="3611893" cy="2708920"/>
          </a:xfrm>
          <a:prstGeom prst="rect">
            <a:avLst/>
          </a:prstGeom>
        </p:spPr>
      </p:pic>
      <p:sp>
        <p:nvSpPr>
          <p:cNvPr id="16" name="矢印: 下 15">
            <a:extLst>
              <a:ext uri="{FF2B5EF4-FFF2-40B4-BE49-F238E27FC236}">
                <a16:creationId xmlns:a16="http://schemas.microsoft.com/office/drawing/2014/main" id="{5A49ED05-8905-7BA0-4F26-6A2F39259277}"/>
              </a:ext>
            </a:extLst>
          </p:cNvPr>
          <p:cNvSpPr/>
          <p:nvPr/>
        </p:nvSpPr>
        <p:spPr>
          <a:xfrm>
            <a:off x="3801248" y="1129030"/>
            <a:ext cx="517601" cy="756784"/>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6" grpId="0"/>
      <p:bldP spid="8" grpId="0" animBg="1"/>
      <p:bldP spid="9" grpId="0" animBg="1"/>
      <p:bldP spid="2" grpId="0"/>
      <p:bldP spid="3" grpId="0"/>
      <p:bldP spid="5" grpId="0"/>
      <p:bldP spid="7" grpId="0" animBg="1"/>
      <p:bldP spid="13" grpId="0" animBg="1"/>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2A46770-E5C6-AAE9-F84F-1DE40B687EA6}"/>
              </a:ext>
            </a:extLst>
          </p:cNvPr>
          <p:cNvSpPr/>
          <p:nvPr/>
        </p:nvSpPr>
        <p:spPr>
          <a:xfrm>
            <a:off x="5508104" y="1984188"/>
            <a:ext cx="2781614"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C8837C6C-6832-92F6-6A12-C31A68B0E2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721" y="4117385"/>
            <a:ext cx="3654153" cy="2740615"/>
          </a:xfrm>
          <a:prstGeom prst="rect">
            <a:avLst/>
          </a:prstGeom>
        </p:spPr>
      </p:pic>
      <p:pic>
        <p:nvPicPr>
          <p:cNvPr id="3" name="図 2">
            <a:extLst>
              <a:ext uri="{FF2B5EF4-FFF2-40B4-BE49-F238E27FC236}">
                <a16:creationId xmlns:a16="http://schemas.microsoft.com/office/drawing/2014/main" id="{0424EAE3-4D4A-9FC3-EBC5-4DC357542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568" y="1696868"/>
            <a:ext cx="5879637" cy="4409728"/>
          </a:xfrm>
          <a:prstGeom prst="rect">
            <a:avLst/>
          </a:prstGeom>
        </p:spPr>
      </p:pic>
      <p:sp>
        <p:nvSpPr>
          <p:cNvPr id="7" name="正方形/長方形 6">
            <a:extLst>
              <a:ext uri="{FF2B5EF4-FFF2-40B4-BE49-F238E27FC236}">
                <a16:creationId xmlns:a16="http://schemas.microsoft.com/office/drawing/2014/main" id="{81D7B6C7-1A33-ABFB-FDC7-FEA3DA945B28}"/>
              </a:ext>
            </a:extLst>
          </p:cNvPr>
          <p:cNvSpPr/>
          <p:nvPr/>
        </p:nvSpPr>
        <p:spPr>
          <a:xfrm>
            <a:off x="467544" y="463608"/>
            <a:ext cx="2898322"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5D25CE10-783A-CB27-ECFA-FAF5327839B3}"/>
              </a:ext>
            </a:extLst>
          </p:cNvPr>
          <p:cNvSpPr/>
          <p:nvPr/>
        </p:nvSpPr>
        <p:spPr>
          <a:xfrm>
            <a:off x="4716016" y="397325"/>
            <a:ext cx="792088"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右矢印 7">
            <a:extLst>
              <a:ext uri="{FF2B5EF4-FFF2-40B4-BE49-F238E27FC236}">
                <a16:creationId xmlns:a16="http://schemas.microsoft.com/office/drawing/2014/main" id="{B147D9F7-67B4-8298-D694-80983A94CADC}"/>
              </a:ext>
            </a:extLst>
          </p:cNvPr>
          <p:cNvSpPr/>
          <p:nvPr/>
        </p:nvSpPr>
        <p:spPr>
          <a:xfrm>
            <a:off x="3419872" y="837326"/>
            <a:ext cx="1368152" cy="22788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 name="正方形/長方形 5">
            <a:extLst>
              <a:ext uri="{FF2B5EF4-FFF2-40B4-BE49-F238E27FC236}">
                <a16:creationId xmlns:a16="http://schemas.microsoft.com/office/drawing/2014/main" id="{E339A19D-25E2-98F1-A700-3CDF3B51108F}"/>
              </a:ext>
            </a:extLst>
          </p:cNvPr>
          <p:cNvSpPr/>
          <p:nvPr/>
        </p:nvSpPr>
        <p:spPr>
          <a:xfrm>
            <a:off x="215516" y="404664"/>
            <a:ext cx="8712968"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Many people follow me on Instagram.</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2" name="正方形/長方形 11">
            <a:extLst>
              <a:ext uri="{FF2B5EF4-FFF2-40B4-BE49-F238E27FC236}">
                <a16:creationId xmlns:a16="http://schemas.microsoft.com/office/drawing/2014/main" id="{7B0D753F-0D75-E1DD-ECCE-70CE9B40F383}"/>
              </a:ext>
            </a:extLst>
          </p:cNvPr>
          <p:cNvSpPr/>
          <p:nvPr/>
        </p:nvSpPr>
        <p:spPr>
          <a:xfrm>
            <a:off x="-30733" y="1772638"/>
            <a:ext cx="9144000" cy="1474763"/>
          </a:xfrm>
          <a:prstGeom prst="rect">
            <a:avLst/>
          </a:prstGeom>
          <a:noFill/>
        </p:spPr>
        <p:txBody>
          <a:bodyPr wrap="square" lIns="91440" tIns="45720" rIns="91440" bIns="45720">
            <a:spAutoFit/>
          </a:bodyPr>
          <a:lstStyle/>
          <a:p>
            <a:pPr>
              <a:lnSpc>
                <a:spcPct val="150000"/>
              </a:lnSpc>
            </a:pP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I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am</a:t>
            </a:r>
            <a:r>
              <a:rPr lang="en-US" altLang="ja-JP" sz="3200" b="1" dirty="0">
                <a:ln w="10541" cmpd="sng">
                  <a:noFill/>
                  <a:prstDash val="solid"/>
                </a:ln>
                <a:latin typeface="Century Schoolbook" pitchFamily="18" charset="0"/>
                <a:ea typeface="ＭＳ ゴシック" pitchFamily="49" charset="-128"/>
              </a:rPr>
              <a:t> )(</a:t>
            </a:r>
            <a:r>
              <a:rPr lang="en-US" altLang="ja-JP" sz="3200" b="1" cap="none" spc="0" dirty="0">
                <a:ln w="10541" cmpd="sng">
                  <a:noFill/>
                  <a:prstDash val="solid"/>
                </a:ln>
                <a:effectLst/>
                <a:latin typeface="Century Schoolbook" pitchFamily="18" charset="0"/>
                <a:ea typeface="ＭＳ ゴシック" pitchFamily="49" charset="-128"/>
              </a:rPr>
              <a:t>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followed</a:t>
            </a:r>
            <a:r>
              <a:rPr lang="en-US" altLang="ja-JP" sz="3200" b="1" cap="none" spc="0" dirty="0">
                <a:ln w="10541" cmpd="sng">
                  <a:noFill/>
                  <a:prstDash val="solid"/>
                </a:ln>
                <a:effectLst/>
                <a:latin typeface="Century Schoolbook" pitchFamily="18" charset="0"/>
                <a:ea typeface="ＭＳ ゴシック" pitchFamily="49" charset="-128"/>
              </a:rPr>
              <a:t> )(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by</a:t>
            </a:r>
            <a:r>
              <a:rPr lang="en-US" altLang="ja-JP" sz="3200" b="1" cap="none" spc="0" dirty="0">
                <a:ln w="10541" cmpd="sng">
                  <a:noFill/>
                  <a:prstDash val="solid"/>
                </a:ln>
                <a:effectLst/>
                <a:latin typeface="Century Schoolbook" pitchFamily="18" charset="0"/>
                <a:ea typeface="ＭＳ ゴシック" pitchFamily="49" charset="-128"/>
              </a:rPr>
              <a:t> ) many people</a:t>
            </a:r>
          </a:p>
          <a:p>
            <a:pPr algn="r">
              <a:lnSpc>
                <a:spcPct val="150000"/>
              </a:lnSpc>
            </a:pPr>
            <a:r>
              <a:rPr lang="en-US" altLang="ja-JP" sz="3200" b="1" cap="none" spc="0" dirty="0">
                <a:ln w="10541" cmpd="sng">
                  <a:noFill/>
                  <a:prstDash val="solid"/>
                </a:ln>
                <a:effectLst/>
                <a:latin typeface="Century Schoolbook" pitchFamily="18" charset="0"/>
                <a:ea typeface="ＭＳ ゴシック" pitchFamily="49" charset="-128"/>
              </a:rPr>
              <a:t>on Instagram.</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0" name="正方形/長方形 9">
            <a:extLst>
              <a:ext uri="{FF2B5EF4-FFF2-40B4-BE49-F238E27FC236}">
                <a16:creationId xmlns:a16="http://schemas.microsoft.com/office/drawing/2014/main" id="{4A0D6999-7D54-6E37-7528-316D8C3FF981}"/>
              </a:ext>
            </a:extLst>
          </p:cNvPr>
          <p:cNvSpPr/>
          <p:nvPr/>
        </p:nvSpPr>
        <p:spPr>
          <a:xfrm>
            <a:off x="215516" y="1983430"/>
            <a:ext cx="396044"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右矢印 8">
            <a:extLst>
              <a:ext uri="{FF2B5EF4-FFF2-40B4-BE49-F238E27FC236}">
                <a16:creationId xmlns:a16="http://schemas.microsoft.com/office/drawing/2014/main" id="{28F15B53-A8D3-BDAF-77D9-F153B40D8620}"/>
              </a:ext>
            </a:extLst>
          </p:cNvPr>
          <p:cNvSpPr/>
          <p:nvPr/>
        </p:nvSpPr>
        <p:spPr>
          <a:xfrm rot="10800000">
            <a:off x="734462" y="2401248"/>
            <a:ext cx="3621513" cy="307671"/>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正方形/長方形 13">
            <a:extLst>
              <a:ext uri="{FF2B5EF4-FFF2-40B4-BE49-F238E27FC236}">
                <a16:creationId xmlns:a16="http://schemas.microsoft.com/office/drawing/2014/main" id="{06C8E8AA-08AE-B4C0-20AA-522C5D463217}"/>
              </a:ext>
            </a:extLst>
          </p:cNvPr>
          <p:cNvSpPr/>
          <p:nvPr/>
        </p:nvSpPr>
        <p:spPr>
          <a:xfrm>
            <a:off x="908625" y="1903094"/>
            <a:ext cx="998106"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am</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5" name="正方形/長方形 14">
            <a:extLst>
              <a:ext uri="{FF2B5EF4-FFF2-40B4-BE49-F238E27FC236}">
                <a16:creationId xmlns:a16="http://schemas.microsoft.com/office/drawing/2014/main" id="{797306BE-9E45-46A7-4917-49401261E6EB}"/>
              </a:ext>
            </a:extLst>
          </p:cNvPr>
          <p:cNvSpPr/>
          <p:nvPr/>
        </p:nvSpPr>
        <p:spPr>
          <a:xfrm>
            <a:off x="2203797" y="1929737"/>
            <a:ext cx="2016224"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follow</a:t>
            </a:r>
            <a:r>
              <a:rPr lang="en-US" altLang="ja-JP" sz="3200" b="1" cap="none" spc="0" dirty="0">
                <a:ln w="10541" cmpd="sng">
                  <a:noFill/>
                  <a:prstDash val="solid"/>
                </a:ln>
                <a:solidFill>
                  <a:srgbClr val="FF0000"/>
                </a:solidFill>
                <a:effectLst/>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6" name="正方形/長方形 15">
            <a:extLst>
              <a:ext uri="{FF2B5EF4-FFF2-40B4-BE49-F238E27FC236}">
                <a16:creationId xmlns:a16="http://schemas.microsoft.com/office/drawing/2014/main" id="{0F10AAC8-CED0-06D8-24CE-771B82F0BFFE}"/>
              </a:ext>
            </a:extLst>
          </p:cNvPr>
          <p:cNvSpPr/>
          <p:nvPr/>
        </p:nvSpPr>
        <p:spPr>
          <a:xfrm>
            <a:off x="4583165" y="1935193"/>
            <a:ext cx="704283"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00B050"/>
                </a:solidFill>
                <a:latin typeface="Century Schoolbook" pitchFamily="18" charset="0"/>
                <a:ea typeface="ＭＳ ゴシック" pitchFamily="49" charset="-128"/>
              </a:rPr>
              <a:t>by</a:t>
            </a:r>
            <a:endParaRPr lang="ja-JP" altLang="en-US" sz="3200" b="1" cap="none" spc="0" dirty="0">
              <a:ln w="10541" cmpd="sng">
                <a:noFill/>
                <a:prstDash val="solid"/>
              </a:ln>
              <a:solidFill>
                <a:srgbClr val="00B050"/>
              </a:solidFill>
              <a:effectLst/>
              <a:latin typeface="Century Schoolbook" pitchFamily="18" charset="0"/>
              <a:ea typeface="ＭＳ ゴシック" pitchFamily="49" charset="-128"/>
            </a:endParaRPr>
          </a:p>
        </p:txBody>
      </p:sp>
      <p:sp>
        <p:nvSpPr>
          <p:cNvPr id="17" name="正方形/長方形 16">
            <a:extLst>
              <a:ext uri="{FF2B5EF4-FFF2-40B4-BE49-F238E27FC236}">
                <a16:creationId xmlns:a16="http://schemas.microsoft.com/office/drawing/2014/main" id="{34B124C1-7C42-4C6C-B1E6-F50C6C8AEEAF}"/>
              </a:ext>
            </a:extLst>
          </p:cNvPr>
          <p:cNvSpPr/>
          <p:nvPr/>
        </p:nvSpPr>
        <p:spPr>
          <a:xfrm>
            <a:off x="-52285" y="1953957"/>
            <a:ext cx="998106"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I</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2" name="矢印: 下 1">
            <a:extLst>
              <a:ext uri="{FF2B5EF4-FFF2-40B4-BE49-F238E27FC236}">
                <a16:creationId xmlns:a16="http://schemas.microsoft.com/office/drawing/2014/main" id="{D8DD4BA3-3B07-A85C-7865-0A643BFBBCBC}"/>
              </a:ext>
            </a:extLst>
          </p:cNvPr>
          <p:cNvSpPr/>
          <p:nvPr/>
        </p:nvSpPr>
        <p:spPr>
          <a:xfrm>
            <a:off x="3801248" y="1129030"/>
            <a:ext cx="517601" cy="756784"/>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309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animBg="1"/>
      <p:bldP spid="11" grpId="0" animBg="1"/>
      <p:bldP spid="12" grpId="0"/>
      <p:bldP spid="10" grpId="0" animBg="1"/>
      <p:bldP spid="13" grpId="0" animBg="1"/>
      <p:bldP spid="14" grpId="0"/>
      <p:bldP spid="15" grpId="0"/>
      <p:bldP spid="16" grpId="0"/>
      <p:bldP spid="17"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DECDF74E-6D6D-8446-7996-D95D0D0FE7E0}"/>
              </a:ext>
            </a:extLst>
          </p:cNvPr>
          <p:cNvSpPr/>
          <p:nvPr/>
        </p:nvSpPr>
        <p:spPr>
          <a:xfrm>
            <a:off x="273570" y="2719985"/>
            <a:ext cx="1885654"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251520" y="2708920"/>
            <a:ext cx="8892480"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That car ( </a:t>
            </a:r>
            <a:r>
              <a:rPr lang="en-US" altLang="ja-JP" sz="3200" b="1" dirty="0">
                <a:ln w="10541" cmpd="sng">
                  <a:noFill/>
                  <a:prstDash val="solid"/>
                </a:ln>
                <a:solidFill>
                  <a:schemeClr val="bg1"/>
                </a:solidFill>
                <a:latin typeface="Century Schoolbook" pitchFamily="18" charset="0"/>
                <a:ea typeface="ＭＳ ゴシック" pitchFamily="49" charset="-128"/>
              </a:rPr>
              <a:t>was</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washed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by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Tom</a:t>
            </a:r>
            <a:r>
              <a:rPr lang="en-US" altLang="ja-JP" sz="3200" b="1" dirty="0">
                <a:ln w="10541" cmpd="sng">
                  <a:noFill/>
                  <a:prstDash val="solid"/>
                </a:ln>
                <a:latin typeface="Century Schoolbook" pitchFamily="18" charset="0"/>
                <a:ea typeface="ＭＳ ゴシック" pitchFamily="49" charset="-128"/>
              </a:rPr>
              <a:t> ).</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2695864" y="1399998"/>
            <a:ext cx="1793304" cy="138853"/>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a:extLst>
              <a:ext uri="{FF2B5EF4-FFF2-40B4-BE49-F238E27FC236}">
                <a16:creationId xmlns:a16="http://schemas.microsoft.com/office/drawing/2014/main" id="{AAD82CAC-B301-F115-DABB-C56DD7A54AA5}"/>
              </a:ext>
            </a:extLst>
          </p:cNvPr>
          <p:cNvSpPr/>
          <p:nvPr/>
        </p:nvSpPr>
        <p:spPr>
          <a:xfrm>
            <a:off x="7082634" y="2772465"/>
            <a:ext cx="1232154"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右矢印 8"/>
          <p:cNvSpPr/>
          <p:nvPr/>
        </p:nvSpPr>
        <p:spPr>
          <a:xfrm rot="10800000">
            <a:off x="2159224" y="3212977"/>
            <a:ext cx="3600400" cy="144016"/>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362513" y="4489072"/>
            <a:ext cx="2769328" cy="2258794"/>
          </a:xfrm>
          <a:prstGeom prst="rect">
            <a:avLst/>
          </a:prstGeom>
          <a:noFill/>
        </p:spPr>
      </p:pic>
      <p:sp>
        <p:nvSpPr>
          <p:cNvPr id="2" name="正方形/長方形 1">
            <a:extLst>
              <a:ext uri="{FF2B5EF4-FFF2-40B4-BE49-F238E27FC236}">
                <a16:creationId xmlns:a16="http://schemas.microsoft.com/office/drawing/2014/main" id="{9EC307A4-A01E-CAE8-962C-4D599B6ADBA6}"/>
              </a:ext>
            </a:extLst>
          </p:cNvPr>
          <p:cNvSpPr/>
          <p:nvPr/>
        </p:nvSpPr>
        <p:spPr>
          <a:xfrm>
            <a:off x="2421286" y="2719985"/>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52702EA5-E2B2-2CCD-7172-BAEE98FC8D54}"/>
              </a:ext>
            </a:extLst>
          </p:cNvPr>
          <p:cNvSpPr/>
          <p:nvPr/>
        </p:nvSpPr>
        <p:spPr>
          <a:xfrm>
            <a:off x="3775313" y="2719985"/>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wash</a:t>
            </a:r>
            <a:r>
              <a:rPr lang="en-US" altLang="ja-JP" sz="3200" b="1" dirty="0">
                <a:ln w="10541" cmpd="sng">
                  <a:noFill/>
                  <a:prstDash val="solid"/>
                </a:ln>
                <a:solidFill>
                  <a:srgbClr val="FF0000"/>
                </a:solidFill>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5" name="正方形/長方形 4">
            <a:extLst>
              <a:ext uri="{FF2B5EF4-FFF2-40B4-BE49-F238E27FC236}">
                <a16:creationId xmlns:a16="http://schemas.microsoft.com/office/drawing/2014/main" id="{079E6A68-8208-21CF-DFCD-1F5CC0C75214}"/>
              </a:ext>
            </a:extLst>
          </p:cNvPr>
          <p:cNvSpPr/>
          <p:nvPr/>
        </p:nvSpPr>
        <p:spPr>
          <a:xfrm>
            <a:off x="6044236" y="2708920"/>
            <a:ext cx="720080"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00B050"/>
                </a:solidFill>
                <a:latin typeface="Century Schoolbook" pitchFamily="18" charset="0"/>
                <a:ea typeface="ＭＳ ゴシック" pitchFamily="49" charset="-128"/>
              </a:rPr>
              <a:t>by</a:t>
            </a:r>
            <a:endParaRPr lang="ja-JP" altLang="en-US" sz="3200" b="1" cap="none" spc="0" dirty="0">
              <a:ln w="10541" cmpd="sng">
                <a:noFill/>
                <a:prstDash val="solid"/>
              </a:ln>
              <a:solidFill>
                <a:srgbClr val="00B050"/>
              </a:solidFill>
              <a:effectLst/>
              <a:latin typeface="Century Schoolbook" pitchFamily="18" charset="0"/>
              <a:ea typeface="ＭＳ ゴシック" pitchFamily="49" charset="-128"/>
            </a:endParaRPr>
          </a:p>
        </p:txBody>
      </p:sp>
      <p:sp>
        <p:nvSpPr>
          <p:cNvPr id="7" name="正方形/長方形 6">
            <a:extLst>
              <a:ext uri="{FF2B5EF4-FFF2-40B4-BE49-F238E27FC236}">
                <a16:creationId xmlns:a16="http://schemas.microsoft.com/office/drawing/2014/main" id="{358D00A2-CB8F-FC31-0E7B-8864A5AEE386}"/>
              </a:ext>
            </a:extLst>
          </p:cNvPr>
          <p:cNvSpPr/>
          <p:nvPr/>
        </p:nvSpPr>
        <p:spPr>
          <a:xfrm>
            <a:off x="7085078" y="2740569"/>
            <a:ext cx="116450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Tom</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0" name="正方形/長方形 9">
            <a:extLst>
              <a:ext uri="{FF2B5EF4-FFF2-40B4-BE49-F238E27FC236}">
                <a16:creationId xmlns:a16="http://schemas.microsoft.com/office/drawing/2014/main" id="{50D5D0BC-D1A2-99C2-D299-AA3A892E742D}"/>
              </a:ext>
            </a:extLst>
          </p:cNvPr>
          <p:cNvSpPr/>
          <p:nvPr/>
        </p:nvSpPr>
        <p:spPr>
          <a:xfrm>
            <a:off x="1621545" y="943593"/>
            <a:ext cx="1074319"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14A088F6-3E32-DF01-574E-37E6736FF760}"/>
              </a:ext>
            </a:extLst>
          </p:cNvPr>
          <p:cNvSpPr/>
          <p:nvPr/>
        </p:nvSpPr>
        <p:spPr>
          <a:xfrm>
            <a:off x="4451068" y="897764"/>
            <a:ext cx="1740645"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96021949-3753-8802-D175-AA4B4F1412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7760" y="4824238"/>
            <a:ext cx="2508388" cy="1840678"/>
          </a:xfrm>
          <a:prstGeom prst="rect">
            <a:avLst/>
          </a:prstGeom>
        </p:spPr>
      </p:pic>
      <p:pic>
        <p:nvPicPr>
          <p:cNvPr id="19" name="図 18">
            <a:extLst>
              <a:ext uri="{FF2B5EF4-FFF2-40B4-BE49-F238E27FC236}">
                <a16:creationId xmlns:a16="http://schemas.microsoft.com/office/drawing/2014/main" id="{64CFB3E9-2AC5-85FE-1627-226A952A6C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2008" y="4077072"/>
            <a:ext cx="2267744" cy="1700808"/>
          </a:xfrm>
          <a:prstGeom prst="rect">
            <a:avLst/>
          </a:prstGeom>
        </p:spPr>
      </p:pic>
      <p:pic>
        <p:nvPicPr>
          <p:cNvPr id="20" name="図 19">
            <a:extLst>
              <a:ext uri="{FF2B5EF4-FFF2-40B4-BE49-F238E27FC236}">
                <a16:creationId xmlns:a16="http://schemas.microsoft.com/office/drawing/2014/main" id="{8AEDEBFD-3895-DA80-8D45-B2DAC561D7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0112" y="5006303"/>
            <a:ext cx="2267744" cy="1700808"/>
          </a:xfrm>
          <a:prstGeom prst="rect">
            <a:avLst/>
          </a:prstGeom>
        </p:spPr>
      </p:pic>
      <p:sp>
        <p:nvSpPr>
          <p:cNvPr id="22" name="矢印: 右 21">
            <a:extLst>
              <a:ext uri="{FF2B5EF4-FFF2-40B4-BE49-F238E27FC236}">
                <a16:creationId xmlns:a16="http://schemas.microsoft.com/office/drawing/2014/main" id="{5F7BD7D3-D9A5-94E7-16BB-4B245D63F49E}"/>
              </a:ext>
            </a:extLst>
          </p:cNvPr>
          <p:cNvSpPr/>
          <p:nvPr/>
        </p:nvSpPr>
        <p:spPr>
          <a:xfrm>
            <a:off x="3347864" y="5417840"/>
            <a:ext cx="1141304" cy="720080"/>
          </a:xfrm>
          <a:prstGeom prst="rightArrow">
            <a:avLst/>
          </a:prstGeom>
          <a:solidFill>
            <a:srgbClr val="4444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1219700" y="897119"/>
            <a:ext cx="5544616"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Tom washed that car.</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4" name="矢印: 下 13">
            <a:extLst>
              <a:ext uri="{FF2B5EF4-FFF2-40B4-BE49-F238E27FC236}">
                <a16:creationId xmlns:a16="http://schemas.microsoft.com/office/drawing/2014/main" id="{D683F4A8-5CA4-11E4-41E8-CCBBBF4B49A7}"/>
              </a:ext>
            </a:extLst>
          </p:cNvPr>
          <p:cNvSpPr/>
          <p:nvPr/>
        </p:nvSpPr>
        <p:spPr>
          <a:xfrm>
            <a:off x="3380815" y="1748061"/>
            <a:ext cx="517601" cy="756784"/>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p:bldP spid="8" grpId="0" animBg="1"/>
      <p:bldP spid="12" grpId="0" animBg="1"/>
      <p:bldP spid="9" grpId="0" animBg="1"/>
      <p:bldP spid="2" grpId="0"/>
      <p:bldP spid="3" grpId="0"/>
      <p:bldP spid="5" grpId="0"/>
      <p:bldP spid="7" grpId="0"/>
      <p:bldP spid="10" grpId="0" animBg="1"/>
      <p:bldP spid="11" grpId="0" animBg="1"/>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 y="1988840"/>
            <a:ext cx="9144000" cy="1569660"/>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a:t>
            </a:r>
            <a:r>
              <a:rPr lang="en-US" altLang="ja-JP" sz="3200" b="1" dirty="0">
                <a:ln w="10541" cmpd="sng">
                  <a:noFill/>
                  <a:prstDash val="solid"/>
                </a:ln>
                <a:solidFill>
                  <a:schemeClr val="bg1"/>
                </a:solidFill>
                <a:latin typeface="Century Schoolbook" pitchFamily="18" charset="0"/>
                <a:ea typeface="ＭＳ ゴシック" pitchFamily="49" charset="-128"/>
              </a:rPr>
              <a:t> The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dinner</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 was </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cooked</a:t>
            </a:r>
            <a:r>
              <a:rPr lang="en-US" altLang="ja-JP" sz="3200" b="1" dirty="0">
                <a:ln w="10541" cmpd="sng">
                  <a:noFill/>
                  <a:prstDash val="solid"/>
                </a:ln>
                <a:solidFill>
                  <a:srgbClr val="FF0000"/>
                </a:solidFill>
                <a:latin typeface="Century Schoolbook" pitchFamily="18" charset="0"/>
                <a:ea typeface="ＭＳ ゴシック" pitchFamily="49" charset="-128"/>
              </a:rPr>
              <a:t> </a:t>
            </a:r>
            <a:r>
              <a:rPr lang="en-US" altLang="ja-JP" sz="3200" b="1" dirty="0">
                <a:ln w="10541" cmpd="sng">
                  <a:noFill/>
                  <a:prstDash val="solid"/>
                </a:ln>
                <a:latin typeface="Century Schoolbook" pitchFamily="18" charset="0"/>
                <a:ea typeface="ＭＳ ゴシック" pitchFamily="49" charset="-128"/>
              </a:rPr>
              <a:t>)  </a:t>
            </a:r>
          </a:p>
          <a:p>
            <a:endParaRPr lang="en-US" altLang="ja-JP" sz="3200" b="1" dirty="0">
              <a:ln w="10541" cmpd="sng">
                <a:noFill/>
                <a:prstDash val="solid"/>
              </a:ln>
              <a:latin typeface="Century Schoolbook" pitchFamily="18" charset="0"/>
              <a:ea typeface="ＭＳ ゴシック" pitchFamily="49" charset="-128"/>
            </a:endParaRPr>
          </a:p>
          <a:p>
            <a:pPr algn="r"/>
            <a:r>
              <a:rPr lang="en-US" altLang="ja-JP" sz="3200" b="1" dirty="0">
                <a:ln w="10541" cmpd="sng">
                  <a:noFill/>
                  <a:prstDash val="solid"/>
                </a:ln>
                <a:solidFill>
                  <a:srgbClr val="00B050"/>
                </a:solidFill>
                <a:latin typeface="Century Schoolbook" pitchFamily="18" charset="0"/>
                <a:ea typeface="ＭＳ ゴシック" pitchFamily="49" charset="-128"/>
              </a:rPr>
              <a:t>by </a:t>
            </a:r>
            <a:r>
              <a:rPr lang="en-US" altLang="ja-JP" sz="3200" b="1" dirty="0">
                <a:ln w="10541" cmpd="sng">
                  <a:noFill/>
                  <a:prstDash val="solid"/>
                </a:ln>
                <a:latin typeface="Century Schoolbook" pitchFamily="18" charset="0"/>
                <a:ea typeface="ＭＳ ゴシック" pitchFamily="49" charset="-128"/>
              </a:rPr>
              <a:t>(</a:t>
            </a:r>
            <a:r>
              <a:rPr lang="en-US" altLang="ja-JP" sz="3200" b="1" dirty="0">
                <a:ln w="10541" cmpd="sng">
                  <a:noFill/>
                  <a:prstDash val="solid"/>
                </a:ln>
                <a:solidFill>
                  <a:schemeClr val="bg1"/>
                </a:solidFill>
                <a:latin typeface="Century Schoolbook" pitchFamily="18" charset="0"/>
                <a:ea typeface="ＭＳ ゴシック" pitchFamily="49" charset="-128"/>
              </a:rPr>
              <a:t> my </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father </a:t>
            </a:r>
            <a:r>
              <a:rPr lang="en-US" altLang="ja-JP" sz="3200" b="1" dirty="0">
                <a:ln w="10541" cmpd="sng">
                  <a:noFill/>
                  <a:prstDash val="solid"/>
                </a:ln>
                <a:latin typeface="Century Schoolbook" pitchFamily="18" charset="0"/>
                <a:ea typeface="ＭＳ ゴシック" pitchFamily="49" charset="-128"/>
              </a:rPr>
              <a:t>) yesterday.</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0" name="正方形/長方形 9">
            <a:extLst>
              <a:ext uri="{FF2B5EF4-FFF2-40B4-BE49-F238E27FC236}">
                <a16:creationId xmlns:a16="http://schemas.microsoft.com/office/drawing/2014/main" id="{FD09EAF7-153A-A5E9-8A6A-51FB2F6532CB}"/>
              </a:ext>
            </a:extLst>
          </p:cNvPr>
          <p:cNvSpPr/>
          <p:nvPr/>
        </p:nvSpPr>
        <p:spPr>
          <a:xfrm>
            <a:off x="3609697" y="3025158"/>
            <a:ext cx="3170216"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329A0E60-D9DD-BC3E-422D-3864350A9835}"/>
              </a:ext>
            </a:extLst>
          </p:cNvPr>
          <p:cNvSpPr/>
          <p:nvPr/>
        </p:nvSpPr>
        <p:spPr>
          <a:xfrm>
            <a:off x="29576" y="456498"/>
            <a:ext cx="2458877"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2296FB56-EB7F-E985-05E6-02B70548D90F}"/>
              </a:ext>
            </a:extLst>
          </p:cNvPr>
          <p:cNvSpPr/>
          <p:nvPr/>
        </p:nvSpPr>
        <p:spPr>
          <a:xfrm>
            <a:off x="4049789" y="421272"/>
            <a:ext cx="2290032"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82073" y="408026"/>
            <a:ext cx="8712968"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My father cooked the dinner yesterday.</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8" name="右矢印 7"/>
          <p:cNvSpPr/>
          <p:nvPr/>
        </p:nvSpPr>
        <p:spPr>
          <a:xfrm>
            <a:off x="2451504" y="855523"/>
            <a:ext cx="1614202" cy="192070"/>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右矢印 8"/>
          <p:cNvSpPr/>
          <p:nvPr/>
        </p:nvSpPr>
        <p:spPr>
          <a:xfrm rot="10800000">
            <a:off x="3502946" y="2520315"/>
            <a:ext cx="3528392" cy="216024"/>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364460" y="3901172"/>
            <a:ext cx="3692496" cy="27693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正方形/長方形 1">
            <a:extLst>
              <a:ext uri="{FF2B5EF4-FFF2-40B4-BE49-F238E27FC236}">
                <a16:creationId xmlns:a16="http://schemas.microsoft.com/office/drawing/2014/main" id="{A16352F9-D885-3AE4-2002-E7AEA2FE0514}"/>
              </a:ext>
            </a:extLst>
          </p:cNvPr>
          <p:cNvSpPr/>
          <p:nvPr/>
        </p:nvSpPr>
        <p:spPr>
          <a:xfrm>
            <a:off x="3569536" y="2021038"/>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was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3" name="正方形/長方形 2">
            <a:extLst>
              <a:ext uri="{FF2B5EF4-FFF2-40B4-BE49-F238E27FC236}">
                <a16:creationId xmlns:a16="http://schemas.microsoft.com/office/drawing/2014/main" id="{ED366301-F60A-F7B3-68CD-DCDCCB47DBFD}"/>
              </a:ext>
            </a:extLst>
          </p:cNvPr>
          <p:cNvSpPr/>
          <p:nvPr/>
        </p:nvSpPr>
        <p:spPr>
          <a:xfrm>
            <a:off x="5068127" y="1988543"/>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cook</a:t>
            </a:r>
            <a:r>
              <a:rPr lang="en-US" altLang="ja-JP" sz="3200" b="1" dirty="0">
                <a:ln w="10541" cmpd="sng">
                  <a:noFill/>
                  <a:prstDash val="solid"/>
                </a:ln>
                <a:solidFill>
                  <a:srgbClr val="FF0000"/>
                </a:solidFill>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2" name="正方形/長方形 11">
            <a:extLst>
              <a:ext uri="{FF2B5EF4-FFF2-40B4-BE49-F238E27FC236}">
                <a16:creationId xmlns:a16="http://schemas.microsoft.com/office/drawing/2014/main" id="{02B154EF-25B0-2250-C64B-91801019539D}"/>
              </a:ext>
            </a:extLst>
          </p:cNvPr>
          <p:cNvSpPr/>
          <p:nvPr/>
        </p:nvSpPr>
        <p:spPr>
          <a:xfrm>
            <a:off x="3379908" y="2958704"/>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my</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3" name="正方形/長方形 12">
            <a:extLst>
              <a:ext uri="{FF2B5EF4-FFF2-40B4-BE49-F238E27FC236}">
                <a16:creationId xmlns:a16="http://schemas.microsoft.com/office/drawing/2014/main" id="{8A897B6A-2FAC-809D-E0AB-A3298E897C74}"/>
              </a:ext>
            </a:extLst>
          </p:cNvPr>
          <p:cNvSpPr/>
          <p:nvPr/>
        </p:nvSpPr>
        <p:spPr>
          <a:xfrm>
            <a:off x="4975114" y="2973725"/>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father</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1" name="正方形/長方形 10">
            <a:extLst>
              <a:ext uri="{FF2B5EF4-FFF2-40B4-BE49-F238E27FC236}">
                <a16:creationId xmlns:a16="http://schemas.microsoft.com/office/drawing/2014/main" id="{6CA1DF88-8943-ED2C-D947-76D85D714B14}"/>
              </a:ext>
            </a:extLst>
          </p:cNvPr>
          <p:cNvSpPr/>
          <p:nvPr/>
        </p:nvSpPr>
        <p:spPr>
          <a:xfrm>
            <a:off x="65073" y="2058530"/>
            <a:ext cx="3314835"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152767DC-3374-057A-B95C-511F08EBB095}"/>
              </a:ext>
            </a:extLst>
          </p:cNvPr>
          <p:cNvSpPr/>
          <p:nvPr/>
        </p:nvSpPr>
        <p:spPr>
          <a:xfrm>
            <a:off x="233645" y="1988542"/>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The</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5" name="正方形/長方形 14">
            <a:extLst>
              <a:ext uri="{FF2B5EF4-FFF2-40B4-BE49-F238E27FC236}">
                <a16:creationId xmlns:a16="http://schemas.microsoft.com/office/drawing/2014/main" id="{CECCFAB3-226F-79C8-14F1-C666012EBB05}"/>
              </a:ext>
            </a:extLst>
          </p:cNvPr>
          <p:cNvSpPr/>
          <p:nvPr/>
        </p:nvSpPr>
        <p:spPr>
          <a:xfrm>
            <a:off x="1374441" y="2000641"/>
            <a:ext cx="2072831"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dinner</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6" name="矢印: 下 15">
            <a:extLst>
              <a:ext uri="{FF2B5EF4-FFF2-40B4-BE49-F238E27FC236}">
                <a16:creationId xmlns:a16="http://schemas.microsoft.com/office/drawing/2014/main" id="{6E40BE1E-8BA3-CEFC-23BC-4AA995AFB61D}"/>
              </a:ext>
            </a:extLst>
          </p:cNvPr>
          <p:cNvSpPr/>
          <p:nvPr/>
        </p:nvSpPr>
        <p:spPr>
          <a:xfrm>
            <a:off x="4086577" y="1177264"/>
            <a:ext cx="517601" cy="756784"/>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500"/>
                                        <p:tgtEl>
                                          <p:spTgt spid="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5" grpId="0" animBg="1"/>
      <p:bldP spid="7" grpId="0" animBg="1"/>
      <p:bldP spid="8" grpId="0" animBg="1"/>
      <p:bldP spid="9" grpId="0" animBg="1"/>
      <p:bldP spid="2" grpId="0"/>
      <p:bldP spid="3" grpId="0"/>
      <p:bldP spid="12" grpId="0"/>
      <p:bldP spid="13" grpId="0"/>
      <p:bldP spid="11" grpId="0" animBg="1"/>
      <p:bldP spid="14" grpId="0"/>
      <p:bldP spid="15" grpId="0"/>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B0D80E2-E148-5D7F-73E2-1D78A541BC4A}"/>
              </a:ext>
            </a:extLst>
          </p:cNvPr>
          <p:cNvSpPr/>
          <p:nvPr/>
        </p:nvSpPr>
        <p:spPr>
          <a:xfrm>
            <a:off x="3421013" y="319592"/>
            <a:ext cx="1727051"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5C6F09D-EF9D-D28F-B623-73AAB6306AA1}"/>
              </a:ext>
            </a:extLst>
          </p:cNvPr>
          <p:cNvSpPr/>
          <p:nvPr/>
        </p:nvSpPr>
        <p:spPr>
          <a:xfrm>
            <a:off x="1691680" y="265285"/>
            <a:ext cx="792088"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512717B3-1256-58BB-A3E8-5B4C51039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3930124"/>
            <a:ext cx="4416152" cy="2946402"/>
          </a:xfrm>
          <a:prstGeom prst="rect">
            <a:avLst/>
          </a:prstGeom>
        </p:spPr>
      </p:pic>
      <p:sp>
        <p:nvSpPr>
          <p:cNvPr id="4" name="矢印: 左 3">
            <a:extLst>
              <a:ext uri="{FF2B5EF4-FFF2-40B4-BE49-F238E27FC236}">
                <a16:creationId xmlns:a16="http://schemas.microsoft.com/office/drawing/2014/main" id="{B57456E0-85CD-AB80-C9E5-2ABC1FB02E9C}"/>
              </a:ext>
            </a:extLst>
          </p:cNvPr>
          <p:cNvSpPr/>
          <p:nvPr/>
        </p:nvSpPr>
        <p:spPr>
          <a:xfrm rot="19093957">
            <a:off x="4031940" y="4372759"/>
            <a:ext cx="1080120" cy="504056"/>
          </a:xfrm>
          <a:prstGeom prst="lef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75EF7BF-2681-30DE-8826-A9B66C53A78D}"/>
              </a:ext>
            </a:extLst>
          </p:cNvPr>
          <p:cNvSpPr/>
          <p:nvPr/>
        </p:nvSpPr>
        <p:spPr>
          <a:xfrm>
            <a:off x="611560" y="260648"/>
            <a:ext cx="8064896" cy="584775"/>
          </a:xfrm>
          <a:prstGeom prst="rect">
            <a:avLst/>
          </a:prstGeom>
          <a:noFill/>
        </p:spPr>
        <p:txBody>
          <a:bodyPr wrap="square" lIns="91440" tIns="45720" rIns="91440" bIns="45720">
            <a:spAutoFit/>
          </a:bodyPr>
          <a:lstStyle/>
          <a:p>
            <a:pPr algn="ctr"/>
            <a:r>
              <a:rPr lang="en-US" altLang="ja-JP" sz="3200" b="1" cap="none" spc="0" dirty="0">
                <a:ln w="10541" cmpd="sng">
                  <a:noFill/>
                  <a:prstDash val="solid"/>
                </a:ln>
                <a:effectLst/>
                <a:latin typeface="Century Schoolbook" pitchFamily="18" charset="0"/>
                <a:ea typeface="ＭＳ ゴシック" pitchFamily="49" charset="-128"/>
              </a:rPr>
              <a:t>We call this boy </a:t>
            </a:r>
            <a:r>
              <a:rPr lang="en-US" altLang="ja-JP" sz="3200" b="1" cap="none" spc="0" dirty="0" err="1">
                <a:ln w="10541" cmpd="sng">
                  <a:noFill/>
                  <a:prstDash val="solid"/>
                </a:ln>
                <a:effectLst/>
                <a:latin typeface="Century Schoolbook" pitchFamily="18" charset="0"/>
                <a:ea typeface="ＭＳ ゴシック" pitchFamily="49" charset="-128"/>
              </a:rPr>
              <a:t>Momotaro</a:t>
            </a:r>
            <a:r>
              <a:rPr lang="en-US" altLang="ja-JP" sz="3200" b="1" cap="none" spc="0" dirty="0">
                <a:ln w="10541" cmpd="sng">
                  <a:noFill/>
                  <a:prstDash val="solid"/>
                </a:ln>
                <a:effectLst/>
                <a:latin typeface="Century Schoolbook" pitchFamily="18" charset="0"/>
                <a:ea typeface="ＭＳ ゴシック" pitchFamily="49" charset="-128"/>
              </a:rPr>
              <a:t>.</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6" name="正方形/長方形 5">
            <a:extLst>
              <a:ext uri="{FF2B5EF4-FFF2-40B4-BE49-F238E27FC236}">
                <a16:creationId xmlns:a16="http://schemas.microsoft.com/office/drawing/2014/main" id="{5ABB9B06-DD8C-5F41-8890-CFDA753D37E0}"/>
              </a:ext>
            </a:extLst>
          </p:cNvPr>
          <p:cNvSpPr/>
          <p:nvPr/>
        </p:nvSpPr>
        <p:spPr>
          <a:xfrm>
            <a:off x="0" y="1772816"/>
            <a:ext cx="8964488" cy="1077218"/>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This</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boy</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 is </a:t>
            </a:r>
            <a:r>
              <a:rPr lang="en-US" altLang="ja-JP" sz="3200" b="1" dirty="0">
                <a:ln w="10541" cmpd="sng">
                  <a:noFill/>
                  <a:prstDash val="solid"/>
                </a:ln>
                <a:latin typeface="Century Schoolbook" pitchFamily="18" charset="0"/>
                <a:ea typeface="ＭＳ ゴシック" pitchFamily="49" charset="-128"/>
              </a:rPr>
              <a:t>)(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called</a:t>
            </a:r>
            <a:r>
              <a:rPr lang="en-US" altLang="ja-JP" sz="3200" b="1" cap="none" spc="0" dirty="0">
                <a:ln w="10541" cmpd="sng">
                  <a:noFill/>
                  <a:prstDash val="solid"/>
                </a:ln>
                <a:effectLst/>
                <a:latin typeface="Century Schoolbook" pitchFamily="18" charset="0"/>
                <a:ea typeface="ＭＳ ゴシック" pitchFamily="49" charset="-128"/>
              </a:rPr>
              <a:t> ) </a:t>
            </a:r>
            <a:r>
              <a:rPr lang="en-US" altLang="ja-JP" sz="3200" b="1" cap="none" spc="0" dirty="0" err="1">
                <a:ln w="10541" cmpd="sng">
                  <a:noFill/>
                  <a:prstDash val="solid"/>
                </a:ln>
                <a:effectLst/>
                <a:latin typeface="Century Schoolbook" pitchFamily="18" charset="0"/>
                <a:ea typeface="ＭＳ ゴシック" pitchFamily="49" charset="-128"/>
              </a:rPr>
              <a:t>Momotaro</a:t>
            </a:r>
            <a:r>
              <a:rPr lang="en-US" altLang="ja-JP" sz="3200" b="1" cap="none" spc="0" dirty="0">
                <a:ln w="10541" cmpd="sng">
                  <a:noFill/>
                  <a:prstDash val="solid"/>
                </a:ln>
                <a:effectLst/>
                <a:latin typeface="Century Schoolbook" pitchFamily="18" charset="0"/>
                <a:ea typeface="ＭＳ ゴシック" pitchFamily="49" charset="-128"/>
              </a:rPr>
              <a:t> </a:t>
            </a:r>
          </a:p>
          <a:p>
            <a:pPr algn="r"/>
            <a:r>
              <a:rPr lang="en-US" altLang="ja-JP" sz="3200" b="1" cap="none" spc="0" dirty="0">
                <a:ln w="10541" cmpd="sng">
                  <a:noFill/>
                  <a:prstDash val="solid"/>
                </a:ln>
                <a:effectLst/>
                <a:latin typeface="Century Schoolbook" pitchFamily="18" charset="0"/>
                <a:ea typeface="ＭＳ ゴシック" pitchFamily="49" charset="-128"/>
              </a:rPr>
              <a:t>(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by</a:t>
            </a:r>
            <a:r>
              <a:rPr lang="en-US" altLang="ja-JP" sz="3200" b="1" cap="none" spc="0" dirty="0">
                <a:ln w="10541" cmpd="sng">
                  <a:noFill/>
                  <a:prstDash val="solid"/>
                </a:ln>
                <a:effectLst/>
                <a:latin typeface="Century Schoolbook" pitchFamily="18" charset="0"/>
                <a:ea typeface="ＭＳ ゴシック" pitchFamily="49" charset="-128"/>
              </a:rPr>
              <a:t> )(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us </a:t>
            </a:r>
            <a:r>
              <a:rPr lang="en-US" altLang="ja-JP" sz="3200" b="1" cap="none" spc="0" dirty="0">
                <a:ln w="10541" cmpd="sng">
                  <a:noFill/>
                  <a:prstDash val="solid"/>
                </a:ln>
                <a:effectLst/>
                <a:latin typeface="Century Schoolbook" pitchFamily="18" charset="0"/>
                <a:ea typeface="ＭＳ ゴシック" pitchFamily="49" charset="-128"/>
              </a:rPr>
              <a:t>).</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7" name="右矢印 7">
            <a:extLst>
              <a:ext uri="{FF2B5EF4-FFF2-40B4-BE49-F238E27FC236}">
                <a16:creationId xmlns:a16="http://schemas.microsoft.com/office/drawing/2014/main" id="{5D692119-5331-E4C6-4E91-644754774F9D}"/>
              </a:ext>
            </a:extLst>
          </p:cNvPr>
          <p:cNvSpPr/>
          <p:nvPr/>
        </p:nvSpPr>
        <p:spPr>
          <a:xfrm>
            <a:off x="2483768" y="746672"/>
            <a:ext cx="936104" cy="234056"/>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右矢印 8">
            <a:extLst>
              <a:ext uri="{FF2B5EF4-FFF2-40B4-BE49-F238E27FC236}">
                <a16:creationId xmlns:a16="http://schemas.microsoft.com/office/drawing/2014/main" id="{60AA9FE1-4495-11FA-C479-DEEFA2175B68}"/>
              </a:ext>
            </a:extLst>
          </p:cNvPr>
          <p:cNvSpPr/>
          <p:nvPr/>
        </p:nvSpPr>
        <p:spPr>
          <a:xfrm rot="10800000">
            <a:off x="2861809" y="2247863"/>
            <a:ext cx="2700300" cy="253479"/>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a:extLst>
              <a:ext uri="{FF2B5EF4-FFF2-40B4-BE49-F238E27FC236}">
                <a16:creationId xmlns:a16="http://schemas.microsoft.com/office/drawing/2014/main" id="{01B66CAF-AC52-F361-FBF9-973C235360B5}"/>
              </a:ext>
            </a:extLst>
          </p:cNvPr>
          <p:cNvSpPr/>
          <p:nvPr/>
        </p:nvSpPr>
        <p:spPr>
          <a:xfrm>
            <a:off x="7740352" y="2311425"/>
            <a:ext cx="1018717" cy="525831"/>
          </a:xfrm>
          <a:prstGeom prst="rect">
            <a:avLst/>
          </a:prstGeom>
          <a:solidFill>
            <a:srgbClr val="FFFF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14788F2-118A-A508-A6D7-66729CC12168}"/>
              </a:ext>
            </a:extLst>
          </p:cNvPr>
          <p:cNvSpPr/>
          <p:nvPr/>
        </p:nvSpPr>
        <p:spPr>
          <a:xfrm>
            <a:off x="29715" y="1801297"/>
            <a:ext cx="2832093"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294709F-5F57-1FFC-F1C1-61E7C8AAC653}"/>
              </a:ext>
            </a:extLst>
          </p:cNvPr>
          <p:cNvSpPr/>
          <p:nvPr/>
        </p:nvSpPr>
        <p:spPr>
          <a:xfrm>
            <a:off x="2861063" y="1813193"/>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4" name="正方形/長方形 13">
            <a:extLst>
              <a:ext uri="{FF2B5EF4-FFF2-40B4-BE49-F238E27FC236}">
                <a16:creationId xmlns:a16="http://schemas.microsoft.com/office/drawing/2014/main" id="{8CC17939-9C70-272F-D340-FCD0D8B57359}"/>
              </a:ext>
            </a:extLst>
          </p:cNvPr>
          <p:cNvSpPr/>
          <p:nvPr/>
        </p:nvSpPr>
        <p:spPr>
          <a:xfrm>
            <a:off x="3811636" y="1796641"/>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call</a:t>
            </a:r>
            <a:r>
              <a:rPr lang="en-US" altLang="ja-JP" sz="3200" b="1" dirty="0">
                <a:ln w="10541" cmpd="sng">
                  <a:noFill/>
                  <a:prstDash val="solid"/>
                </a:ln>
                <a:solidFill>
                  <a:srgbClr val="FF0000"/>
                </a:solidFill>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15" name="正方形/長方形 14">
            <a:extLst>
              <a:ext uri="{FF2B5EF4-FFF2-40B4-BE49-F238E27FC236}">
                <a16:creationId xmlns:a16="http://schemas.microsoft.com/office/drawing/2014/main" id="{59BEB2C4-5B70-58C2-79D5-2858DCE5ABA7}"/>
              </a:ext>
            </a:extLst>
          </p:cNvPr>
          <p:cNvSpPr/>
          <p:nvPr/>
        </p:nvSpPr>
        <p:spPr>
          <a:xfrm>
            <a:off x="6870821" y="2281952"/>
            <a:ext cx="720080" cy="584775"/>
          </a:xfrm>
          <a:prstGeom prst="rect">
            <a:avLst/>
          </a:prstGeom>
          <a:noFill/>
        </p:spPr>
        <p:txBody>
          <a:bodyPr wrap="square" lIns="91440" tIns="45720" rIns="91440" bIns="45720">
            <a:spAutoFit/>
          </a:bodyPr>
          <a:lstStyle/>
          <a:p>
            <a:pPr algn="ctr"/>
            <a:r>
              <a:rPr lang="en-US" altLang="ja-JP" sz="3200" b="1" dirty="0">
                <a:ln w="10541" cmpd="sng">
                  <a:noFill/>
                  <a:prstDash val="solid"/>
                </a:ln>
                <a:solidFill>
                  <a:srgbClr val="00B050"/>
                </a:solidFill>
                <a:latin typeface="Century Schoolbook" pitchFamily="18" charset="0"/>
                <a:ea typeface="ＭＳ ゴシック" pitchFamily="49" charset="-128"/>
              </a:rPr>
              <a:t>by</a:t>
            </a:r>
            <a:endParaRPr lang="ja-JP" altLang="en-US" sz="3200" b="1" cap="none" spc="0" dirty="0">
              <a:ln w="10541" cmpd="sng">
                <a:noFill/>
                <a:prstDash val="solid"/>
              </a:ln>
              <a:solidFill>
                <a:srgbClr val="00B050"/>
              </a:solidFill>
              <a:effectLst/>
              <a:latin typeface="Century Schoolbook" pitchFamily="18" charset="0"/>
              <a:ea typeface="ＭＳ ゴシック" pitchFamily="49" charset="-128"/>
            </a:endParaRPr>
          </a:p>
        </p:txBody>
      </p:sp>
      <p:sp>
        <p:nvSpPr>
          <p:cNvPr id="16" name="正方形/長方形 15">
            <a:extLst>
              <a:ext uri="{FF2B5EF4-FFF2-40B4-BE49-F238E27FC236}">
                <a16:creationId xmlns:a16="http://schemas.microsoft.com/office/drawing/2014/main" id="{850D5425-B460-8F05-AC87-C3DFCE878115}"/>
              </a:ext>
            </a:extLst>
          </p:cNvPr>
          <p:cNvSpPr/>
          <p:nvPr/>
        </p:nvSpPr>
        <p:spPr>
          <a:xfrm>
            <a:off x="7664943" y="2262354"/>
            <a:ext cx="1164500"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us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7" name="正方形/長方形 16">
            <a:extLst>
              <a:ext uri="{FF2B5EF4-FFF2-40B4-BE49-F238E27FC236}">
                <a16:creationId xmlns:a16="http://schemas.microsoft.com/office/drawing/2014/main" id="{9629CD9B-B42C-9B80-9C6F-6A13AF16F3CC}"/>
              </a:ext>
            </a:extLst>
          </p:cNvPr>
          <p:cNvSpPr/>
          <p:nvPr/>
        </p:nvSpPr>
        <p:spPr>
          <a:xfrm>
            <a:off x="233952" y="1787244"/>
            <a:ext cx="1153973"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This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18" name="正方形/長方形 17">
            <a:extLst>
              <a:ext uri="{FF2B5EF4-FFF2-40B4-BE49-F238E27FC236}">
                <a16:creationId xmlns:a16="http://schemas.microsoft.com/office/drawing/2014/main" id="{8E88D1B3-30F9-21BC-61E7-DC123C695CC9}"/>
              </a:ext>
            </a:extLst>
          </p:cNvPr>
          <p:cNvSpPr/>
          <p:nvPr/>
        </p:nvSpPr>
        <p:spPr>
          <a:xfrm>
            <a:off x="1366465" y="1770551"/>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boy</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0" name="正方形/長方形 19">
            <a:extLst>
              <a:ext uri="{FF2B5EF4-FFF2-40B4-BE49-F238E27FC236}">
                <a16:creationId xmlns:a16="http://schemas.microsoft.com/office/drawing/2014/main" id="{F5ED9FDF-2970-CB65-165F-A4F613B99EDB}"/>
              </a:ext>
            </a:extLst>
          </p:cNvPr>
          <p:cNvSpPr/>
          <p:nvPr/>
        </p:nvSpPr>
        <p:spPr>
          <a:xfrm>
            <a:off x="20428" y="3287249"/>
            <a:ext cx="8252061" cy="584775"/>
          </a:xfrm>
          <a:prstGeom prst="rect">
            <a:avLst/>
          </a:prstGeom>
          <a:noFill/>
        </p:spPr>
        <p:txBody>
          <a:bodyPr wrap="square" lIns="91440" tIns="45720" rIns="91440" bIns="45720">
            <a:spAutoFit/>
          </a:bodyPr>
          <a:lstStyle/>
          <a:p>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This</a:t>
            </a:r>
            <a:r>
              <a:rPr lang="en-US" altLang="ja-JP" sz="3200" b="1" dirty="0">
                <a:ln w="10541" cmpd="sng">
                  <a:noFill/>
                  <a:prstDash val="solid"/>
                </a:ln>
                <a:latin typeface="Century Schoolbook" pitchFamily="18" charset="0"/>
                <a:ea typeface="ＭＳ ゴシック" pitchFamily="49" charset="-128"/>
              </a:rPr>
              <a:t> )( </a:t>
            </a:r>
            <a:r>
              <a:rPr lang="en-US" altLang="ja-JP" sz="3200" b="1" dirty="0">
                <a:ln w="10541" cmpd="sng">
                  <a:noFill/>
                  <a:prstDash val="solid"/>
                </a:ln>
                <a:solidFill>
                  <a:schemeClr val="bg1"/>
                </a:solidFill>
                <a:latin typeface="Century Schoolbook" pitchFamily="18" charset="0"/>
                <a:ea typeface="ＭＳ ゴシック" pitchFamily="49" charset="-128"/>
              </a:rPr>
              <a:t>boy</a:t>
            </a:r>
            <a:r>
              <a:rPr lang="en-US" altLang="ja-JP" sz="3200" b="1" dirty="0">
                <a:ln w="10541" cmpd="sng">
                  <a:noFill/>
                  <a:prstDash val="solid"/>
                </a:ln>
                <a:latin typeface="Century Schoolbook" pitchFamily="18" charset="0"/>
                <a:ea typeface="ＭＳ ゴシック" pitchFamily="49" charset="-128"/>
              </a:rPr>
              <a:t> )(</a:t>
            </a:r>
            <a:r>
              <a:rPr lang="en-US" altLang="ja-JP" sz="3200" b="1" dirty="0">
                <a:ln w="10541" cmpd="sng">
                  <a:noFill/>
                  <a:prstDash val="solid"/>
                </a:ln>
                <a:solidFill>
                  <a:schemeClr val="bg1"/>
                </a:solidFill>
                <a:latin typeface="Century Schoolbook" pitchFamily="18" charset="0"/>
                <a:ea typeface="ＭＳ ゴシック" pitchFamily="49" charset="-128"/>
              </a:rPr>
              <a:t> is </a:t>
            </a:r>
            <a:r>
              <a:rPr lang="en-US" altLang="ja-JP" sz="3200" b="1" dirty="0">
                <a:ln w="10541" cmpd="sng">
                  <a:noFill/>
                  <a:prstDash val="solid"/>
                </a:ln>
                <a:latin typeface="Century Schoolbook" pitchFamily="18" charset="0"/>
                <a:ea typeface="ＭＳ ゴシック" pitchFamily="49" charset="-128"/>
              </a:rPr>
              <a:t>)( </a:t>
            </a:r>
            <a:r>
              <a:rPr lang="en-US" altLang="ja-JP" sz="3200" b="1" cap="none" spc="0" dirty="0">
                <a:ln w="10541" cmpd="sng">
                  <a:noFill/>
                  <a:prstDash val="solid"/>
                </a:ln>
                <a:solidFill>
                  <a:schemeClr val="bg1"/>
                </a:solidFill>
                <a:effectLst/>
                <a:latin typeface="Century Schoolbook" pitchFamily="18" charset="0"/>
                <a:ea typeface="ＭＳ ゴシック" pitchFamily="49" charset="-128"/>
              </a:rPr>
              <a:t>called</a:t>
            </a:r>
            <a:r>
              <a:rPr lang="en-US" altLang="ja-JP" sz="3200" b="1" cap="none" spc="0" dirty="0">
                <a:ln w="10541" cmpd="sng">
                  <a:noFill/>
                  <a:prstDash val="solid"/>
                </a:ln>
                <a:effectLst/>
                <a:latin typeface="Century Schoolbook" pitchFamily="18" charset="0"/>
                <a:ea typeface="ＭＳ ゴシック" pitchFamily="49" charset="-128"/>
              </a:rPr>
              <a:t> ) </a:t>
            </a:r>
            <a:r>
              <a:rPr lang="en-US" altLang="ja-JP" sz="3200" b="1" cap="none" spc="0" dirty="0" err="1">
                <a:ln w="10541" cmpd="sng">
                  <a:noFill/>
                  <a:prstDash val="solid"/>
                </a:ln>
                <a:effectLst/>
                <a:latin typeface="Century Schoolbook" pitchFamily="18" charset="0"/>
                <a:ea typeface="ＭＳ ゴシック" pitchFamily="49" charset="-128"/>
              </a:rPr>
              <a:t>Momotaro</a:t>
            </a:r>
            <a:r>
              <a:rPr lang="en-US" altLang="ja-JP" sz="3200" b="1" cap="none" spc="0" dirty="0">
                <a:ln w="10541" cmpd="sng">
                  <a:noFill/>
                  <a:prstDash val="solid"/>
                </a:ln>
                <a:effectLst/>
                <a:latin typeface="Century Schoolbook" pitchFamily="18" charset="0"/>
                <a:ea typeface="ＭＳ ゴシック" pitchFamily="49" charset="-128"/>
              </a:rPr>
              <a:t>.</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21" name="右矢印 8">
            <a:extLst>
              <a:ext uri="{FF2B5EF4-FFF2-40B4-BE49-F238E27FC236}">
                <a16:creationId xmlns:a16="http://schemas.microsoft.com/office/drawing/2014/main" id="{6A0C57E2-D83B-1E11-A6E7-DF062CA8708E}"/>
              </a:ext>
            </a:extLst>
          </p:cNvPr>
          <p:cNvSpPr/>
          <p:nvPr/>
        </p:nvSpPr>
        <p:spPr>
          <a:xfrm rot="10800000">
            <a:off x="2882237" y="3762296"/>
            <a:ext cx="2700300" cy="253479"/>
          </a:xfrm>
          <a:prstGeom prst="right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正方形/長方形 22">
            <a:extLst>
              <a:ext uri="{FF2B5EF4-FFF2-40B4-BE49-F238E27FC236}">
                <a16:creationId xmlns:a16="http://schemas.microsoft.com/office/drawing/2014/main" id="{D99CE425-D654-233C-659B-696A19668BD9}"/>
              </a:ext>
            </a:extLst>
          </p:cNvPr>
          <p:cNvSpPr/>
          <p:nvPr/>
        </p:nvSpPr>
        <p:spPr>
          <a:xfrm>
            <a:off x="50143" y="3315730"/>
            <a:ext cx="2832093" cy="525831"/>
          </a:xfrm>
          <a:prstGeom prst="rect">
            <a:avLst/>
          </a:prstGeom>
          <a:solidFill>
            <a:srgbClr val="FFC00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C2F0FCD9-9C2B-E2CD-85BC-065FDFCD3701}"/>
              </a:ext>
            </a:extLst>
          </p:cNvPr>
          <p:cNvSpPr/>
          <p:nvPr/>
        </p:nvSpPr>
        <p:spPr>
          <a:xfrm>
            <a:off x="2835380" y="3329990"/>
            <a:ext cx="1034082"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25" name="正方形/長方形 24">
            <a:extLst>
              <a:ext uri="{FF2B5EF4-FFF2-40B4-BE49-F238E27FC236}">
                <a16:creationId xmlns:a16="http://schemas.microsoft.com/office/drawing/2014/main" id="{71389181-3DC0-8C02-C6C6-0D2A1E682210}"/>
              </a:ext>
            </a:extLst>
          </p:cNvPr>
          <p:cNvSpPr/>
          <p:nvPr/>
        </p:nvSpPr>
        <p:spPr>
          <a:xfrm>
            <a:off x="3832064" y="3311074"/>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call</a:t>
            </a:r>
            <a:r>
              <a:rPr lang="en-US" altLang="ja-JP" sz="3200" b="1" dirty="0">
                <a:ln w="10541" cmpd="sng">
                  <a:noFill/>
                  <a:prstDash val="solid"/>
                </a:ln>
                <a:solidFill>
                  <a:srgbClr val="FF0000"/>
                </a:solidFill>
                <a:latin typeface="Century Schoolbook" pitchFamily="18" charset="0"/>
                <a:ea typeface="ＭＳ ゴシック" pitchFamily="49" charset="-128"/>
              </a:rPr>
              <a:t>ed</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28" name="正方形/長方形 27">
            <a:extLst>
              <a:ext uri="{FF2B5EF4-FFF2-40B4-BE49-F238E27FC236}">
                <a16:creationId xmlns:a16="http://schemas.microsoft.com/office/drawing/2014/main" id="{71BFFE02-FF96-F988-7BF5-373B5F4481C7}"/>
              </a:ext>
            </a:extLst>
          </p:cNvPr>
          <p:cNvSpPr/>
          <p:nvPr/>
        </p:nvSpPr>
        <p:spPr>
          <a:xfrm>
            <a:off x="254380" y="3301677"/>
            <a:ext cx="1153973"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This</a:t>
            </a:r>
            <a:endParaRPr lang="ja-JP" altLang="en-US" sz="3200" b="1" cap="none" spc="0" dirty="0">
              <a:ln w="10541" cmpd="sng">
                <a:noFill/>
                <a:prstDash val="solid"/>
              </a:ln>
              <a:effectLst/>
              <a:latin typeface="Century Schoolbook" pitchFamily="18" charset="0"/>
              <a:ea typeface="ＭＳ ゴシック" pitchFamily="49" charset="-128"/>
            </a:endParaRPr>
          </a:p>
        </p:txBody>
      </p:sp>
      <p:sp>
        <p:nvSpPr>
          <p:cNvPr id="29" name="正方形/長方形 28">
            <a:extLst>
              <a:ext uri="{FF2B5EF4-FFF2-40B4-BE49-F238E27FC236}">
                <a16:creationId xmlns:a16="http://schemas.microsoft.com/office/drawing/2014/main" id="{5ADF132D-1EB8-DE89-C0FB-B03040274EF5}"/>
              </a:ext>
            </a:extLst>
          </p:cNvPr>
          <p:cNvSpPr/>
          <p:nvPr/>
        </p:nvSpPr>
        <p:spPr>
          <a:xfrm>
            <a:off x="1386893" y="3284984"/>
            <a:ext cx="1804799" cy="584775"/>
          </a:xfrm>
          <a:prstGeom prst="rect">
            <a:avLst/>
          </a:prstGeom>
          <a:noFill/>
        </p:spPr>
        <p:txBody>
          <a:bodyPr wrap="square" lIns="91440" tIns="45720" rIns="91440" bIns="45720">
            <a:spAutoFit/>
          </a:bodyPr>
          <a:lstStyle/>
          <a:p>
            <a:pPr algn="ctr"/>
            <a:r>
              <a:rPr lang="en-US" altLang="ja-JP" sz="3200" b="1" dirty="0">
                <a:ln w="10541" cmpd="sng">
                  <a:noFill/>
                  <a:prstDash val="solid"/>
                </a:ln>
                <a:latin typeface="Century Schoolbook" pitchFamily="18" charset="0"/>
                <a:ea typeface="ＭＳ ゴシック" pitchFamily="49" charset="-128"/>
              </a:rPr>
              <a:t>boy</a:t>
            </a:r>
            <a:endParaRPr lang="ja-JP" altLang="en-US" sz="3200" b="1" cap="none" spc="0" dirty="0">
              <a:ln w="10541" cmpd="sng">
                <a:noFill/>
                <a:prstDash val="solid"/>
              </a:ln>
              <a:solidFill>
                <a:srgbClr val="FF0000"/>
              </a:solidFill>
              <a:effectLst/>
              <a:latin typeface="Century Schoolbook" pitchFamily="18" charset="0"/>
              <a:ea typeface="ＭＳ ゴシック" pitchFamily="49" charset="-128"/>
            </a:endParaRPr>
          </a:p>
        </p:txBody>
      </p:sp>
      <p:sp>
        <p:nvSpPr>
          <p:cNvPr id="30" name="矢印: 下 29">
            <a:extLst>
              <a:ext uri="{FF2B5EF4-FFF2-40B4-BE49-F238E27FC236}">
                <a16:creationId xmlns:a16="http://schemas.microsoft.com/office/drawing/2014/main" id="{D35F0AF8-B87B-5D2E-CB0A-6B1898E7EFE4}"/>
              </a:ext>
            </a:extLst>
          </p:cNvPr>
          <p:cNvSpPr/>
          <p:nvPr/>
        </p:nvSpPr>
        <p:spPr>
          <a:xfrm>
            <a:off x="3419872" y="1029672"/>
            <a:ext cx="517601" cy="578597"/>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下 30">
            <a:extLst>
              <a:ext uri="{FF2B5EF4-FFF2-40B4-BE49-F238E27FC236}">
                <a16:creationId xmlns:a16="http://schemas.microsoft.com/office/drawing/2014/main" id="{46C168A1-5BA0-55AD-43DB-25F30FE3C52C}"/>
              </a:ext>
            </a:extLst>
          </p:cNvPr>
          <p:cNvSpPr/>
          <p:nvPr/>
        </p:nvSpPr>
        <p:spPr>
          <a:xfrm>
            <a:off x="3482198" y="2637672"/>
            <a:ext cx="475786" cy="584775"/>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9692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up)">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up)">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fade">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fade">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6" grpId="0"/>
      <p:bldP spid="7" grpId="0" animBg="1"/>
      <p:bldP spid="8" grpId="0" animBg="1"/>
      <p:bldP spid="11" grpId="0" animBg="1"/>
      <p:bldP spid="12" grpId="0" animBg="1"/>
      <p:bldP spid="13" grpId="0"/>
      <p:bldP spid="14" grpId="0"/>
      <p:bldP spid="15" grpId="0"/>
      <p:bldP spid="16" grpId="0"/>
      <p:bldP spid="17" grpId="0"/>
      <p:bldP spid="18" grpId="0"/>
      <p:bldP spid="20" grpId="0"/>
      <p:bldP spid="21" grpId="0" animBg="1"/>
      <p:bldP spid="23" grpId="0" animBg="1"/>
      <p:bldP spid="24" grpId="0"/>
      <p:bldP spid="25" grpId="0"/>
      <p:bldP spid="28" grpId="0"/>
      <p:bldP spid="29" grpId="0"/>
      <p:bldP spid="30" grpId="0" animBg="1"/>
      <p:bldP spid="3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F99F655-B1C9-0F60-629D-59ABA1D4E0CA}"/>
              </a:ext>
            </a:extLst>
          </p:cNvPr>
          <p:cNvPicPr>
            <a:picLocks noChangeAspect="1"/>
          </p:cNvPicPr>
          <p:nvPr/>
        </p:nvPicPr>
        <p:blipFill>
          <a:blip r:embed="rId2"/>
          <a:stretch>
            <a:fillRect/>
          </a:stretch>
        </p:blipFill>
        <p:spPr>
          <a:xfrm>
            <a:off x="0" y="12700"/>
            <a:ext cx="9144000" cy="6832600"/>
          </a:xfrm>
          <a:prstGeom prst="rect">
            <a:avLst/>
          </a:prstGeom>
        </p:spPr>
      </p:pic>
    </p:spTree>
    <p:extLst>
      <p:ext uri="{BB962C8B-B14F-4D97-AF65-F5344CB8AC3E}">
        <p14:creationId xmlns:p14="http://schemas.microsoft.com/office/powerpoint/2010/main" val="18190723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36AA7EC-3177-2016-F026-E2224586A15D}"/>
              </a:ext>
            </a:extLst>
          </p:cNvPr>
          <p:cNvPicPr>
            <a:picLocks noChangeAspect="1"/>
          </p:cNvPicPr>
          <p:nvPr/>
        </p:nvPicPr>
        <p:blipFill>
          <a:blip r:embed="rId3"/>
          <a:stretch>
            <a:fillRect/>
          </a:stretch>
        </p:blipFill>
        <p:spPr>
          <a:xfrm>
            <a:off x="7422" y="0"/>
            <a:ext cx="9129156" cy="6858000"/>
          </a:xfrm>
          <a:prstGeom prst="rect">
            <a:avLst/>
          </a:prstGeom>
        </p:spPr>
      </p:pic>
    </p:spTree>
    <p:extLst>
      <p:ext uri="{BB962C8B-B14F-4D97-AF65-F5344CB8AC3E}">
        <p14:creationId xmlns:p14="http://schemas.microsoft.com/office/powerpoint/2010/main" val="30097634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4294967295"/>
          </p:nvPr>
        </p:nvSpPr>
        <p:spPr>
          <a:xfrm>
            <a:off x="1835696" y="2204864"/>
            <a:ext cx="5616624" cy="2016224"/>
          </a:xfrm>
        </p:spPr>
        <p:txBody>
          <a:bodyPr>
            <a:normAutofit fontScale="92500"/>
          </a:bodyPr>
          <a:lstStyle/>
          <a:p>
            <a:pPr marL="0" indent="0">
              <a:buNone/>
            </a:pPr>
            <a:r>
              <a:rPr lang="en-US" altLang="ja-JP" sz="11500" b="1" dirty="0">
                <a:latin typeface="Century Schoolbook" panose="02040604050505020304" pitchFamily="18" charset="0"/>
              </a:rPr>
              <a:t>Passive</a:t>
            </a:r>
            <a:endParaRPr kumimoji="1" lang="ja-JP" altLang="en-US" sz="11500" b="1" dirty="0">
              <a:latin typeface="Century Schoolbook" panose="02040604050505020304" pitchFamily="18" charset="0"/>
            </a:endParaRPr>
          </a:p>
        </p:txBody>
      </p:sp>
      <p:sp>
        <p:nvSpPr>
          <p:cNvPr id="4" name="テキスト ボックス 3">
            <a:extLst>
              <a:ext uri="{FF2B5EF4-FFF2-40B4-BE49-F238E27FC236}">
                <a16:creationId xmlns:a16="http://schemas.microsoft.com/office/drawing/2014/main" id="{0804080D-AD32-4A88-8DD6-792234E821A1}"/>
              </a:ext>
            </a:extLst>
          </p:cNvPr>
          <p:cNvSpPr txBox="1"/>
          <p:nvPr/>
        </p:nvSpPr>
        <p:spPr>
          <a:xfrm>
            <a:off x="3059832" y="4509120"/>
            <a:ext cx="4608512" cy="523220"/>
          </a:xfrm>
          <a:prstGeom prst="rect">
            <a:avLst/>
          </a:prstGeom>
          <a:noFill/>
        </p:spPr>
        <p:txBody>
          <a:bodyPr wrap="square" rtlCol="0">
            <a:spAutoFit/>
          </a:bodyPr>
          <a:lstStyle/>
          <a:p>
            <a:r>
              <a:rPr kumimoji="1" lang="ja-JP" altLang="en-US" sz="2800" b="1" dirty="0"/>
              <a:t>受け身（受動態）</a:t>
            </a:r>
          </a:p>
        </p:txBody>
      </p:sp>
    </p:spTree>
    <p:extLst>
      <p:ext uri="{BB962C8B-B14F-4D97-AF65-F5344CB8AC3E}">
        <p14:creationId xmlns:p14="http://schemas.microsoft.com/office/powerpoint/2010/main" val="181235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val="0"/>
              </a:ext>
            </a:extLst>
          </a:blip>
          <a:srcRect/>
          <a:stretch/>
        </p:blipFill>
        <p:spPr>
          <a:xfrm>
            <a:off x="1763688" y="5336"/>
            <a:ext cx="6984776" cy="69959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7387EB8-C6CC-4D78-883E-8A9D26C0D7F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763688" y="5336"/>
            <a:ext cx="6984776" cy="6995969"/>
          </a:xfrm>
          <a:prstGeom prst="rect">
            <a:avLst/>
          </a:prstGeom>
        </p:spPr>
      </p:pic>
      <p:sp>
        <p:nvSpPr>
          <p:cNvPr id="3" name="正方形/長方形 2"/>
          <p:cNvSpPr/>
          <p:nvPr/>
        </p:nvSpPr>
        <p:spPr>
          <a:xfrm>
            <a:off x="40226" y="404664"/>
            <a:ext cx="9103774" cy="1754326"/>
          </a:xfrm>
          <a:prstGeom prst="rect">
            <a:avLst/>
          </a:prstGeom>
          <a:noFill/>
        </p:spPr>
        <p:txBody>
          <a:bodyPr wrap="none" lIns="91440" tIns="45720" rIns="91440" bIns="45720">
            <a:spAutoFit/>
          </a:bodyPr>
          <a:lstStyle/>
          <a:p>
            <a:r>
              <a:rPr lang="en-US" altLang="ja-JP" sz="5400" b="1" cap="none" spc="0" dirty="0">
                <a:ln w="17780" cmpd="sng">
                  <a:noFill/>
                  <a:prstDash val="solid"/>
                  <a:miter lim="800000"/>
                </a:ln>
                <a:latin typeface="Century Schoolbook" pitchFamily="18" charset="0"/>
              </a:rPr>
              <a:t>What language is spoken</a:t>
            </a:r>
          </a:p>
          <a:p>
            <a:pPr algn="r"/>
            <a:r>
              <a:rPr lang="en-US" altLang="ja-JP" sz="5400" b="1" dirty="0">
                <a:ln w="17780" cmpd="sng">
                  <a:noFill/>
                  <a:prstDash val="solid"/>
                  <a:miter lim="800000"/>
                </a:ln>
                <a:latin typeface="Century Schoolbook" pitchFamily="18" charset="0"/>
              </a:rPr>
              <a:t>in India?</a:t>
            </a:r>
            <a:endParaRPr lang="ja-JP" altLang="en-US" sz="5400" b="1" cap="none" spc="0" dirty="0">
              <a:ln w="17780" cmpd="sng">
                <a:noFill/>
                <a:prstDash val="solid"/>
                <a:miter lim="800000"/>
              </a:ln>
              <a:latin typeface="Century Schoolbook" pitchFamily="18" charset="0"/>
            </a:endParaRPr>
          </a:p>
        </p:txBody>
      </p:sp>
      <p:sp>
        <p:nvSpPr>
          <p:cNvPr id="4" name="正方形/長方形 3"/>
          <p:cNvSpPr/>
          <p:nvPr/>
        </p:nvSpPr>
        <p:spPr>
          <a:xfrm>
            <a:off x="827584" y="2060848"/>
            <a:ext cx="8539517" cy="923330"/>
          </a:xfrm>
          <a:prstGeom prst="rect">
            <a:avLst/>
          </a:prstGeom>
          <a:noFill/>
        </p:spPr>
        <p:txBody>
          <a:bodyPr wrap="none" lIns="91440" tIns="45720" rIns="91440" bIns="45720">
            <a:spAutoFit/>
          </a:bodyPr>
          <a:lstStyle/>
          <a:p>
            <a:r>
              <a:rPr lang="ja-JP" altLang="en-US" sz="5400" b="1" cap="none" spc="0" dirty="0">
                <a:ln w="17780" cmpd="sng">
                  <a:noFill/>
                  <a:prstDash val="solid"/>
                  <a:miter lim="800000"/>
                </a:ln>
                <a:latin typeface="Century Schoolbook" pitchFamily="18" charset="0"/>
              </a:rPr>
              <a:t>①</a:t>
            </a:r>
            <a:r>
              <a:rPr lang="en-US" altLang="ja-JP" sz="5400" b="1" dirty="0">
                <a:ln w="17780" cmpd="sng">
                  <a:noFill/>
                  <a:prstDash val="solid"/>
                  <a:miter lim="800000"/>
                </a:ln>
                <a:latin typeface="Century Schoolbook" pitchFamily="18" charset="0"/>
              </a:rPr>
              <a:t>Assamese(</a:t>
            </a:r>
            <a:r>
              <a:rPr lang="ja-JP" altLang="en-US" sz="5400" b="1" cap="none" spc="0" dirty="0">
                <a:ln w="17780" cmpd="sng">
                  <a:noFill/>
                  <a:prstDash val="solid"/>
                  <a:miter lim="800000"/>
                </a:ln>
                <a:latin typeface="Century Schoolbook" pitchFamily="18" charset="0"/>
              </a:rPr>
              <a:t>アッサム語</a:t>
            </a:r>
            <a:r>
              <a:rPr lang="en-US" altLang="ja-JP" sz="5400" b="1" cap="none" spc="0" dirty="0">
                <a:ln w="17780" cmpd="sng">
                  <a:noFill/>
                  <a:prstDash val="solid"/>
                  <a:miter lim="800000"/>
                </a:ln>
                <a:latin typeface="Century Schoolbook" pitchFamily="18" charset="0"/>
              </a:rPr>
              <a:t>)</a:t>
            </a:r>
            <a:r>
              <a:rPr lang="ja-JP" altLang="en-US" sz="5400" b="1" cap="none" spc="0" dirty="0">
                <a:ln w="17780" cmpd="sng">
                  <a:noFill/>
                  <a:prstDash val="solid"/>
                  <a:miter lim="800000"/>
                </a:ln>
                <a:latin typeface="Century Schoolbook" pitchFamily="18" charset="0"/>
              </a:rPr>
              <a:t>　</a:t>
            </a:r>
          </a:p>
        </p:txBody>
      </p:sp>
      <p:sp>
        <p:nvSpPr>
          <p:cNvPr id="5" name="正方形/長方形 4"/>
          <p:cNvSpPr/>
          <p:nvPr/>
        </p:nvSpPr>
        <p:spPr>
          <a:xfrm>
            <a:off x="827584" y="3009726"/>
            <a:ext cx="5897768" cy="923330"/>
          </a:xfrm>
          <a:prstGeom prst="rect">
            <a:avLst/>
          </a:prstGeom>
          <a:noFill/>
        </p:spPr>
        <p:txBody>
          <a:bodyPr wrap="none" lIns="91440" tIns="45720" rIns="91440" bIns="45720">
            <a:spAutoFit/>
          </a:bodyPr>
          <a:lstStyle/>
          <a:p>
            <a:r>
              <a:rPr lang="ja-JP" altLang="en-US" sz="5400" b="1" dirty="0">
                <a:ln w="17780" cmpd="sng">
                  <a:noFill/>
                  <a:prstDash val="solid"/>
                  <a:miter lim="800000"/>
                </a:ln>
                <a:latin typeface="Century Schoolbook" pitchFamily="18" charset="0"/>
              </a:rPr>
              <a:t>②</a:t>
            </a:r>
            <a:r>
              <a:rPr lang="en-US" altLang="ja-JP" sz="5400" b="1" dirty="0">
                <a:ln w="17780" cmpd="sng">
                  <a:noFill/>
                  <a:prstDash val="solid"/>
                  <a:miter lim="800000"/>
                </a:ln>
                <a:latin typeface="Century Schoolbook" pitchFamily="18" charset="0"/>
              </a:rPr>
              <a:t>Tamil(</a:t>
            </a:r>
            <a:r>
              <a:rPr lang="ja-JP" altLang="en-US" sz="5400" b="1" dirty="0">
                <a:ln w="17780" cmpd="sng">
                  <a:noFill/>
                  <a:prstDash val="solid"/>
                  <a:miter lim="800000"/>
                </a:ln>
                <a:latin typeface="Century Schoolbook" pitchFamily="18" charset="0"/>
              </a:rPr>
              <a:t>タミル語</a:t>
            </a:r>
            <a:r>
              <a:rPr lang="en-US" altLang="ja-JP" sz="5400" b="1" dirty="0">
                <a:ln w="17780" cmpd="sng">
                  <a:noFill/>
                  <a:prstDash val="solid"/>
                  <a:miter lim="800000"/>
                </a:ln>
                <a:latin typeface="Century Schoolbook" pitchFamily="18" charset="0"/>
              </a:rPr>
              <a:t>)</a:t>
            </a:r>
            <a:endParaRPr lang="ja-JP" altLang="en-US" sz="5400" b="1" cap="none" spc="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Century Schoolbook" pitchFamily="18" charset="0"/>
            </a:endParaRPr>
          </a:p>
        </p:txBody>
      </p:sp>
      <p:sp>
        <p:nvSpPr>
          <p:cNvPr id="6" name="正方形/長方形 5"/>
          <p:cNvSpPr/>
          <p:nvPr/>
        </p:nvSpPr>
        <p:spPr>
          <a:xfrm>
            <a:off x="827584" y="4005064"/>
            <a:ext cx="7361311" cy="923330"/>
          </a:xfrm>
          <a:prstGeom prst="rect">
            <a:avLst/>
          </a:prstGeom>
          <a:noFill/>
        </p:spPr>
        <p:txBody>
          <a:bodyPr wrap="none" lIns="91440" tIns="45720" rIns="91440" bIns="45720">
            <a:spAutoFit/>
          </a:bodyPr>
          <a:lstStyle/>
          <a:p>
            <a:r>
              <a:rPr lang="ja-JP" altLang="en-US" sz="5400" b="1" dirty="0">
                <a:ln w="17780" cmpd="sng">
                  <a:noFill/>
                  <a:prstDash val="solid"/>
                  <a:miter lim="800000"/>
                </a:ln>
                <a:latin typeface="Century Schoolbook" pitchFamily="18" charset="0"/>
              </a:rPr>
              <a:t>③</a:t>
            </a:r>
            <a:r>
              <a:rPr lang="en-US" altLang="ja-JP" sz="5400" b="1" dirty="0">
                <a:ln w="17780" cmpd="sng">
                  <a:noFill/>
                  <a:prstDash val="solid"/>
                  <a:miter lim="800000"/>
                </a:ln>
                <a:latin typeface="Century Schoolbook" pitchFamily="18" charset="0"/>
              </a:rPr>
              <a:t>Hindi(</a:t>
            </a:r>
            <a:r>
              <a:rPr lang="ja-JP" altLang="en-US" sz="5400" b="1" dirty="0">
                <a:ln w="17780" cmpd="sng">
                  <a:noFill/>
                  <a:prstDash val="solid"/>
                  <a:miter lim="800000"/>
                </a:ln>
                <a:latin typeface="Century Schoolbook" pitchFamily="18" charset="0"/>
              </a:rPr>
              <a:t>ヒンディー</a:t>
            </a:r>
            <a:r>
              <a:rPr lang="ja-JP" altLang="en-US" sz="5400" b="1" cap="none" spc="0" dirty="0">
                <a:ln w="17780" cmpd="sng">
                  <a:noFill/>
                  <a:prstDash val="solid"/>
                  <a:miter lim="800000"/>
                </a:ln>
                <a:latin typeface="Century Schoolbook" pitchFamily="18" charset="0"/>
              </a:rPr>
              <a:t>語</a:t>
            </a:r>
            <a:r>
              <a:rPr lang="en-US" altLang="ja-JP" sz="5400" b="1" cap="none" spc="0" dirty="0">
                <a:ln w="17780" cmpd="sng">
                  <a:noFill/>
                  <a:prstDash val="solid"/>
                  <a:miter lim="800000"/>
                </a:ln>
                <a:latin typeface="Century Schoolbook" pitchFamily="18" charset="0"/>
              </a:rPr>
              <a:t>)</a:t>
            </a:r>
            <a:endParaRPr lang="ja-JP" altLang="en-US" sz="5400" b="1" cap="none" spc="0"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Century Schoolbook"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マップ&#10;&#10;AI によって生成されたコンテンツは間違っている可能性があります。">
            <a:extLst>
              <a:ext uri="{FF2B5EF4-FFF2-40B4-BE49-F238E27FC236}">
                <a16:creationId xmlns:a16="http://schemas.microsoft.com/office/drawing/2014/main" id="{0F270D4A-4C0D-8856-0EB6-B1A6098E0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8760"/>
            <a:ext cx="9144000" cy="4991695"/>
          </a:xfrm>
          <a:prstGeom prst="rect">
            <a:avLst/>
          </a:prstGeom>
        </p:spPr>
      </p:pic>
      <p:sp>
        <p:nvSpPr>
          <p:cNvPr id="4" name="正方形/長方形 3">
            <a:extLst>
              <a:ext uri="{FF2B5EF4-FFF2-40B4-BE49-F238E27FC236}">
                <a16:creationId xmlns:a16="http://schemas.microsoft.com/office/drawing/2014/main" id="{75344058-A51A-436F-4CD0-35C2AE53FAD3}"/>
              </a:ext>
            </a:extLst>
          </p:cNvPr>
          <p:cNvSpPr/>
          <p:nvPr/>
        </p:nvSpPr>
        <p:spPr>
          <a:xfrm>
            <a:off x="20113" y="55989"/>
            <a:ext cx="9123887" cy="1323439"/>
          </a:xfrm>
          <a:prstGeom prst="rect">
            <a:avLst/>
          </a:prstGeom>
          <a:noFill/>
        </p:spPr>
        <p:txBody>
          <a:bodyPr wrap="square" lIns="91440" tIns="45720" rIns="91440" bIns="45720">
            <a:spAutoFit/>
          </a:bodyPr>
          <a:lstStyle/>
          <a:p>
            <a:r>
              <a:rPr lang="en-US" altLang="ja-JP" sz="4000" b="1" cap="none" spc="0" dirty="0">
                <a:ln w="17780" cmpd="sng">
                  <a:noFill/>
                  <a:prstDash val="solid"/>
                  <a:miter lim="800000"/>
                </a:ln>
                <a:latin typeface="Century Schoolbook" pitchFamily="18" charset="0"/>
              </a:rPr>
              <a:t>How many languages are spoken</a:t>
            </a:r>
          </a:p>
          <a:p>
            <a:pPr algn="r"/>
            <a:r>
              <a:rPr lang="en-US" altLang="ja-JP" sz="4000" b="1" dirty="0">
                <a:ln w="17780" cmpd="sng">
                  <a:noFill/>
                  <a:prstDash val="solid"/>
                  <a:miter lim="800000"/>
                </a:ln>
                <a:latin typeface="Century Schoolbook" pitchFamily="18" charset="0"/>
              </a:rPr>
              <a:t>in India?</a:t>
            </a:r>
            <a:endParaRPr lang="ja-JP" altLang="en-US" sz="4000" b="1" cap="none" spc="0" dirty="0">
              <a:ln w="17780" cmpd="sng">
                <a:noFill/>
                <a:prstDash val="solid"/>
                <a:miter lim="800000"/>
              </a:ln>
              <a:latin typeface="Century Schoolbook" pitchFamily="18" charset="0"/>
            </a:endParaRPr>
          </a:p>
        </p:txBody>
      </p:sp>
      <p:sp>
        <p:nvSpPr>
          <p:cNvPr id="7" name="正方形/長方形 6">
            <a:extLst>
              <a:ext uri="{FF2B5EF4-FFF2-40B4-BE49-F238E27FC236}">
                <a16:creationId xmlns:a16="http://schemas.microsoft.com/office/drawing/2014/main" id="{A4008DE5-7758-7EF7-7F1E-B04C8E528FA9}"/>
              </a:ext>
            </a:extLst>
          </p:cNvPr>
          <p:cNvSpPr/>
          <p:nvPr/>
        </p:nvSpPr>
        <p:spPr>
          <a:xfrm>
            <a:off x="226576" y="6260455"/>
            <a:ext cx="8710960" cy="523220"/>
          </a:xfrm>
          <a:prstGeom prst="rect">
            <a:avLst/>
          </a:prstGeom>
          <a:noFill/>
        </p:spPr>
        <p:txBody>
          <a:bodyPr wrap="square" lIns="91440" tIns="45720" rIns="91440" bIns="45720">
            <a:spAutoFit/>
          </a:bodyPr>
          <a:lstStyle/>
          <a:p>
            <a:r>
              <a:rPr lang="en-US" altLang="ja-JP" sz="2800" b="1" dirty="0">
                <a:latin typeface="Century Schoolbook" panose="02040604050505020304" pitchFamily="18" charset="0"/>
              </a:rPr>
              <a:t>22 languages are spoken as official languages.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437251E-CC15-FFBF-8675-DC66BD5744B2}"/>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763688" y="5336"/>
            <a:ext cx="6984776" cy="6995969"/>
          </a:xfrm>
          <a:prstGeom prst="rect">
            <a:avLst/>
          </a:prstGeom>
        </p:spPr>
      </p:pic>
      <p:sp>
        <p:nvSpPr>
          <p:cNvPr id="4" name="タイトル 3"/>
          <p:cNvSpPr>
            <a:spLocks noGrp="1"/>
          </p:cNvSpPr>
          <p:nvPr>
            <p:ph type="ctrTitle" idx="4294967295"/>
          </p:nvPr>
        </p:nvSpPr>
        <p:spPr>
          <a:xfrm>
            <a:off x="287524" y="2569721"/>
            <a:ext cx="8568952" cy="1446550"/>
          </a:xfrm>
          <a:prstGeom prst="rect">
            <a:avLst/>
          </a:prstGeom>
          <a:noFill/>
        </p:spPr>
        <p:txBody>
          <a:bodyPr wrap="square" lIns="91440" tIns="45720" rIns="91440" bIns="45720">
            <a:spAutoFit/>
          </a:bodyPr>
          <a:lstStyle/>
          <a:p>
            <a:pPr algn="l"/>
            <a:r>
              <a:rPr lang="en-US" altLang="ja-JP" sz="4800" b="1" cap="none" spc="0" dirty="0">
                <a:ln w="17780" cmpd="sng">
                  <a:noFill/>
                  <a:prstDash val="solid"/>
                  <a:miter lim="800000"/>
                </a:ln>
                <a:latin typeface="Century Schoolbook" pitchFamily="18" charset="0"/>
              </a:rPr>
              <a:t>English </a:t>
            </a:r>
            <a:r>
              <a:rPr lang="en-US" altLang="ja-JP" sz="4800" b="1" cap="none" spc="0" dirty="0">
                <a:ln w="17780" cmpd="sng">
                  <a:noFill/>
                  <a:prstDash val="solid"/>
                  <a:miter lim="800000"/>
                </a:ln>
                <a:solidFill>
                  <a:srgbClr val="FF0000"/>
                </a:solidFill>
                <a:latin typeface="Century Schoolbook" pitchFamily="18" charset="0"/>
              </a:rPr>
              <a:t>is spoken</a:t>
            </a:r>
          </a:p>
          <a:p>
            <a:pPr algn="r"/>
            <a:r>
              <a:rPr lang="en-US" altLang="ja-JP" sz="4000" b="1" dirty="0">
                <a:ln w="17780" cmpd="sng">
                  <a:noFill/>
                  <a:prstDash val="solid"/>
                  <a:miter lim="800000"/>
                </a:ln>
                <a:latin typeface="Century Schoolbook" pitchFamily="18" charset="0"/>
              </a:rPr>
              <a:t>by many people in India, too.</a:t>
            </a:r>
            <a:endParaRPr lang="ja-JP" altLang="en-US" sz="4000" b="1" cap="none" spc="0" dirty="0">
              <a:ln w="17780" cmpd="sng">
                <a:noFill/>
                <a:prstDash val="solid"/>
                <a:miter lim="800000"/>
              </a:ln>
              <a:latin typeface="Century Schoolbook" pitchFamily="18" charset="0"/>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3182</TotalTime>
  <Words>1644</Words>
  <Application>Microsoft Office PowerPoint</Application>
  <PresentationFormat>画面に合わせる (4:3)</PresentationFormat>
  <Paragraphs>407</Paragraphs>
  <Slides>59</Slides>
  <Notes>33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59</vt:i4>
      </vt:variant>
    </vt:vector>
  </HeadingPairs>
  <TitlesOfParts>
    <vt:vector size="64" baseType="lpstr">
      <vt:lpstr>ＭＳ Ｐゴシック</vt:lpstr>
      <vt:lpstr>Arial</vt:lpstr>
      <vt:lpstr>Century</vt:lpstr>
      <vt:lpstr>Century Schoolbook</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English is spoken by many people in India, too.</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受け身の前に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こんな時に便利！！</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過去形・過去分詞を練習しよう</vt:lpstr>
      <vt:lpstr>PowerPoint プレゼンテーション</vt:lpstr>
      <vt:lpstr>be動詞の変化の復習</vt:lpstr>
      <vt:lpstr>PowerPoint プレゼンテーション</vt:lpstr>
      <vt:lpstr>PowerPoint プレゼンテーション</vt:lpstr>
      <vt:lpstr>受け身を練習しよう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春日秀紀</dc:creator>
  <cp:lastModifiedBy>秀紀 春日</cp:lastModifiedBy>
  <cp:revision>176</cp:revision>
  <cp:lastPrinted>2020-02-06T07:26:08Z</cp:lastPrinted>
  <dcterms:created xsi:type="dcterms:W3CDTF">2005-09-25T14:22:53Z</dcterms:created>
  <dcterms:modified xsi:type="dcterms:W3CDTF">2026-08-29T02:01:22Z</dcterms:modified>
</cp:coreProperties>
</file>