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9" r:id="rId4"/>
    <p:sldId id="260" r:id="rId5"/>
    <p:sldId id="262" r:id="rId6"/>
    <p:sldId id="269" r:id="rId7"/>
    <p:sldId id="270" r:id="rId8"/>
    <p:sldId id="271" r:id="rId9"/>
    <p:sldId id="272" r:id="rId10"/>
    <p:sldId id="292" r:id="rId11"/>
    <p:sldId id="289" r:id="rId12"/>
    <p:sldId id="294" r:id="rId13"/>
    <p:sldId id="297" r:id="rId14"/>
    <p:sldId id="276" r:id="rId15"/>
    <p:sldId id="300" r:id="rId16"/>
    <p:sldId id="258" r:id="rId17"/>
    <p:sldId id="261" r:id="rId18"/>
    <p:sldId id="264" r:id="rId19"/>
    <p:sldId id="263" r:id="rId20"/>
    <p:sldId id="293" r:id="rId21"/>
    <p:sldId id="290" r:id="rId22"/>
    <p:sldId id="295" r:id="rId23"/>
    <p:sldId id="296" r:id="rId24"/>
    <p:sldId id="299" r:id="rId25"/>
    <p:sldId id="298" r:id="rId26"/>
  </p:sldIdLst>
  <p:sldSz cx="9144000" cy="6858000" type="screen4x3"/>
  <p:notesSz cx="9144000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066"/>
    <a:srgbClr val="FFC7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912" autoAdjust="0"/>
  </p:normalViewPr>
  <p:slideViewPr>
    <p:cSldViewPr>
      <p:cViewPr varScale="1">
        <p:scale>
          <a:sx n="90" d="100"/>
          <a:sy n="90" d="100"/>
        </p:scale>
        <p:origin x="221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28A170-D6AC-4F6D-B9D1-87DD6A398D1B}" type="datetimeFigureOut">
              <a:rPr kumimoji="1" lang="ja-JP" altLang="en-US" smtClean="0"/>
              <a:t>2025/10/4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9E051-1AD9-4BAB-9E1D-D40F435963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0067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3B7AA-3940-49AD-910F-94A49BD95B31}" type="datetimeFigureOut">
              <a:rPr kumimoji="1" lang="ja-JP" altLang="en-US" smtClean="0"/>
              <a:pPr/>
              <a:t>2025/10/4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80439-7E38-4E37-82C5-B7F99CBE07C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2903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B04EF-41ED-4ABA-BAC7-0260BEBCD167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9868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Take this medicine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80439-7E38-4E37-82C5-B7F99CBE07CD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2848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Help people</a:t>
            </a:r>
          </a:p>
          <a:p>
            <a:r>
              <a:rPr kumimoji="1" lang="en-US" altLang="ja-JP" dirty="0"/>
              <a:t>Be kind to others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80439-7E38-4E37-82C5-B7F99CBE07CD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6585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For examples,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80439-7E38-4E37-82C5-B7F99CBE07CD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6036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5895E9-22CD-2818-CC4D-BF84CDCFE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6BFC84A-F637-C8CC-4217-A1F56F6A15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1700F0C-6B17-DCDA-7780-E11188493C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Take this medicine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FAAB806-7A42-8D9A-FCB5-C2C7EC77D3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80439-7E38-4E37-82C5-B7F99CBE07CD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9462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B50831-2179-9398-A28C-B7D96D197B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E39B43E-36F0-C529-84CC-38758AD8C7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B2EDDA3-C0E1-6E0E-2688-24ADC3CC99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53942D0-2F0B-6D66-FDFC-DE2E828E1D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80439-7E38-4E37-82C5-B7F99CBE07CD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5120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1DFA-BAFC-4C9C-AE7F-29D78C059189}" type="datetimeFigureOut">
              <a:rPr kumimoji="1" lang="ja-JP" altLang="en-US" smtClean="0"/>
              <a:pPr/>
              <a:t>2025/10/4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71B33-0D02-4875-B9D4-95D4A8197B1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1DFA-BAFC-4C9C-AE7F-29D78C059189}" type="datetimeFigureOut">
              <a:rPr kumimoji="1" lang="ja-JP" altLang="en-US" smtClean="0"/>
              <a:pPr/>
              <a:t>2025/10/4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71B33-0D02-4875-B9D4-95D4A8197B1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1DFA-BAFC-4C9C-AE7F-29D78C059189}" type="datetimeFigureOut">
              <a:rPr kumimoji="1" lang="ja-JP" altLang="en-US" smtClean="0"/>
              <a:pPr/>
              <a:t>2025/10/4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71B33-0D02-4875-B9D4-95D4A8197B1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1DFA-BAFC-4C9C-AE7F-29D78C059189}" type="datetimeFigureOut">
              <a:rPr kumimoji="1" lang="ja-JP" altLang="en-US" smtClean="0"/>
              <a:pPr/>
              <a:t>2025/10/4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71B33-0D02-4875-B9D4-95D4A8197B1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1DFA-BAFC-4C9C-AE7F-29D78C059189}" type="datetimeFigureOut">
              <a:rPr kumimoji="1" lang="ja-JP" altLang="en-US" smtClean="0"/>
              <a:pPr/>
              <a:t>2025/10/4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71B33-0D02-4875-B9D4-95D4A8197B1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1DFA-BAFC-4C9C-AE7F-29D78C059189}" type="datetimeFigureOut">
              <a:rPr kumimoji="1" lang="ja-JP" altLang="en-US" smtClean="0"/>
              <a:pPr/>
              <a:t>2025/10/4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71B33-0D02-4875-B9D4-95D4A8197B1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1DFA-BAFC-4C9C-AE7F-29D78C059189}" type="datetimeFigureOut">
              <a:rPr kumimoji="1" lang="ja-JP" altLang="en-US" smtClean="0"/>
              <a:pPr/>
              <a:t>2025/10/4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71B33-0D02-4875-B9D4-95D4A8197B1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1DFA-BAFC-4C9C-AE7F-29D78C059189}" type="datetimeFigureOut">
              <a:rPr kumimoji="1" lang="ja-JP" altLang="en-US" smtClean="0"/>
              <a:pPr/>
              <a:t>2025/10/4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71B33-0D02-4875-B9D4-95D4A8197B1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1DFA-BAFC-4C9C-AE7F-29D78C059189}" type="datetimeFigureOut">
              <a:rPr kumimoji="1" lang="ja-JP" altLang="en-US" smtClean="0"/>
              <a:pPr/>
              <a:t>2025/10/4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71B33-0D02-4875-B9D4-95D4A8197B1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1DFA-BAFC-4C9C-AE7F-29D78C059189}" type="datetimeFigureOut">
              <a:rPr kumimoji="1" lang="ja-JP" altLang="en-US" smtClean="0"/>
              <a:pPr/>
              <a:t>2025/10/4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71B33-0D02-4875-B9D4-95D4A8197B1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1DFA-BAFC-4C9C-AE7F-29D78C059189}" type="datetimeFigureOut">
              <a:rPr kumimoji="1" lang="ja-JP" altLang="en-US" smtClean="0"/>
              <a:pPr/>
              <a:t>2025/10/4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71B33-0D02-4875-B9D4-95D4A8197B1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61DFA-BAFC-4C9C-AE7F-29D78C059189}" type="datetimeFigureOut">
              <a:rPr kumimoji="1" lang="ja-JP" altLang="en-US" smtClean="0"/>
              <a:pPr/>
              <a:t>2025/10/4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71B33-0D02-4875-B9D4-95D4A8197B1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wmf"/><Relationship Id="rId4" Type="http://schemas.openxmlformats.org/officeDocument/2006/relationships/image" Target="../media/image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絶対だよ</a:t>
            </a:r>
            <a:r>
              <a:rPr lang="ja-JP" altLang="en-US" dirty="0"/>
              <a:t>！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232848" cy="1752600"/>
          </a:xfrm>
        </p:spPr>
        <p:txBody>
          <a:bodyPr/>
          <a:lstStyle/>
          <a:p>
            <a:r>
              <a:rPr kumimoji="1" lang="ja-JP" altLang="en-US" dirty="0"/>
              <a:t>助動詞 </a:t>
            </a:r>
            <a:r>
              <a:rPr kumimoji="1" lang="en-US" altLang="ja-JP" dirty="0"/>
              <a:t>must</a:t>
            </a:r>
            <a:r>
              <a:rPr kumimoji="1" lang="ja-JP" altLang="en-US" dirty="0"/>
              <a:t>「</a:t>
            </a:r>
            <a:r>
              <a:rPr kumimoji="1" lang="ja-JP" altLang="en-US" dirty="0" err="1"/>
              <a:t>～しなければ</a:t>
            </a:r>
            <a:r>
              <a:rPr kumimoji="1" lang="ja-JP" altLang="en-US" dirty="0"/>
              <a:t>ならない」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35D2DE-3952-264F-3E2B-866F53E50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A72DD2C-EA00-C192-A111-2AE661CB61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38" y="1562375"/>
            <a:ext cx="2995811" cy="2875979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4B8FB3A-F4C8-4E02-CAC5-489C7CF707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154" y="1664340"/>
            <a:ext cx="2542846" cy="2774014"/>
          </a:xfrm>
          <a:prstGeom prst="rect">
            <a:avLst/>
          </a:prstGeom>
        </p:spPr>
      </p:pic>
      <p:sp>
        <p:nvSpPr>
          <p:cNvPr id="2" name="角丸四角形吹き出し 7">
            <a:extLst>
              <a:ext uri="{FF2B5EF4-FFF2-40B4-BE49-F238E27FC236}">
                <a16:creationId xmlns:a16="http://schemas.microsoft.com/office/drawing/2014/main" id="{A5E883FE-F6C0-E4CD-E146-EE455FFA6D6F}"/>
              </a:ext>
            </a:extLst>
          </p:cNvPr>
          <p:cNvSpPr/>
          <p:nvPr/>
        </p:nvSpPr>
        <p:spPr>
          <a:xfrm>
            <a:off x="827584" y="4857282"/>
            <a:ext cx="6920990" cy="1123148"/>
          </a:xfrm>
          <a:prstGeom prst="wedgeRoundRectCallout">
            <a:avLst>
              <a:gd name="adj1" fmla="val -29867"/>
              <a:gd name="adj2" fmla="val -97743"/>
              <a:gd name="adj3" fmla="val 16667"/>
            </a:avLst>
          </a:prstGeom>
          <a:solidFill>
            <a:srgbClr val="FF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667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95365CE7-AA92-0249-D91C-BCB8FCB055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" b="6795"/>
          <a:stretch>
            <a:fillRect/>
          </a:stretch>
        </p:blipFill>
        <p:spPr>
          <a:xfrm>
            <a:off x="62757" y="1324795"/>
            <a:ext cx="6408712" cy="5533205"/>
          </a:xfrm>
          <a:prstGeom prst="rect">
            <a:avLst/>
          </a:prstGeom>
        </p:spPr>
      </p:pic>
      <p:sp>
        <p:nvSpPr>
          <p:cNvPr id="12" name="雲形吹き出し 11"/>
          <p:cNvSpPr/>
          <p:nvPr/>
        </p:nvSpPr>
        <p:spPr>
          <a:xfrm>
            <a:off x="256001" y="25704"/>
            <a:ext cx="8352928" cy="2246813"/>
          </a:xfrm>
          <a:prstGeom prst="cloudCallout">
            <a:avLst>
              <a:gd name="adj1" fmla="val -28983"/>
              <a:gd name="adj2" fmla="val 65817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吹き出し 7">
            <a:extLst>
              <a:ext uri="{FF2B5EF4-FFF2-40B4-BE49-F238E27FC236}">
                <a16:creationId xmlns:a16="http://schemas.microsoft.com/office/drawing/2014/main" id="{D456D3F9-869F-BF94-35C0-EB6FCCBC7CB5}"/>
              </a:ext>
            </a:extLst>
          </p:cNvPr>
          <p:cNvSpPr/>
          <p:nvPr/>
        </p:nvSpPr>
        <p:spPr>
          <a:xfrm>
            <a:off x="971970" y="4527253"/>
            <a:ext cx="6920990" cy="1123148"/>
          </a:xfrm>
          <a:prstGeom prst="wedgeRoundRectCallout">
            <a:avLst>
              <a:gd name="adj1" fmla="val -29867"/>
              <a:gd name="adj2" fmla="val -97743"/>
              <a:gd name="adj3" fmla="val 16667"/>
            </a:avLst>
          </a:prstGeom>
          <a:solidFill>
            <a:srgbClr val="FF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2BC59EC-6DC3-F6C9-1AF6-C1B5AF2C99DC}"/>
              </a:ext>
            </a:extLst>
          </p:cNvPr>
          <p:cNvSpPr/>
          <p:nvPr/>
        </p:nvSpPr>
        <p:spPr>
          <a:xfrm>
            <a:off x="1768169" y="4796439"/>
            <a:ext cx="532859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I’ll give you my seat.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169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D0F8902-E0EA-0199-2059-7D9B26318F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37" r="5509"/>
          <a:stretch>
            <a:fillRect/>
          </a:stretch>
        </p:blipFill>
        <p:spPr>
          <a:xfrm>
            <a:off x="2483768" y="116632"/>
            <a:ext cx="6660232" cy="5087888"/>
          </a:xfrm>
          <a:prstGeom prst="rect">
            <a:avLst/>
          </a:prstGeom>
        </p:spPr>
      </p:pic>
      <p:sp>
        <p:nvSpPr>
          <p:cNvPr id="4" name="角丸四角形吹き出し 7">
            <a:extLst>
              <a:ext uri="{FF2B5EF4-FFF2-40B4-BE49-F238E27FC236}">
                <a16:creationId xmlns:a16="http://schemas.microsoft.com/office/drawing/2014/main" id="{A20ACF24-7F83-A777-4D3E-93175387DC7B}"/>
              </a:ext>
            </a:extLst>
          </p:cNvPr>
          <p:cNvSpPr/>
          <p:nvPr/>
        </p:nvSpPr>
        <p:spPr>
          <a:xfrm>
            <a:off x="827584" y="4857282"/>
            <a:ext cx="6920990" cy="1123148"/>
          </a:xfrm>
          <a:prstGeom prst="wedgeRoundRectCallout">
            <a:avLst>
              <a:gd name="adj1" fmla="val 36193"/>
              <a:gd name="adj2" fmla="val -97743"/>
              <a:gd name="adj3" fmla="val 16667"/>
            </a:avLst>
          </a:prstGeom>
          <a:solidFill>
            <a:srgbClr val="FF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365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F382BF-E32D-4E9C-9717-5FA8C127A5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8396CFE-39BF-8C01-4E63-E1DB2AEE22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342900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BD513B4-9492-DF5A-483F-305B363BEC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60648"/>
            <a:ext cx="2934850" cy="4005064"/>
          </a:xfrm>
          <a:prstGeom prst="rect">
            <a:avLst/>
          </a:prstGeom>
        </p:spPr>
      </p:pic>
      <p:sp>
        <p:nvSpPr>
          <p:cNvPr id="6" name="角丸四角形吹き出し 7">
            <a:extLst>
              <a:ext uri="{FF2B5EF4-FFF2-40B4-BE49-F238E27FC236}">
                <a16:creationId xmlns:a16="http://schemas.microsoft.com/office/drawing/2014/main" id="{C474D419-A852-E557-78F1-CFF44C380104}"/>
              </a:ext>
            </a:extLst>
          </p:cNvPr>
          <p:cNvSpPr/>
          <p:nvPr/>
        </p:nvSpPr>
        <p:spPr>
          <a:xfrm>
            <a:off x="816868" y="4857281"/>
            <a:ext cx="6275412" cy="1123148"/>
          </a:xfrm>
          <a:prstGeom prst="wedgeRoundRectCallout">
            <a:avLst>
              <a:gd name="adj1" fmla="val -10232"/>
              <a:gd name="adj2" fmla="val -106789"/>
              <a:gd name="adj3" fmla="val 16667"/>
            </a:avLst>
          </a:prstGeom>
          <a:solidFill>
            <a:srgbClr val="FF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458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/>
              <a:t>Thinking time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3796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009D9-CFF8-5F6F-AF5C-DC1B3B41F0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5A9325-6A61-28DC-66CB-0CAF1932CA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For example</a:t>
            </a:r>
            <a:endParaRPr kumimoji="1" lang="ja-JP" altLang="en-US" dirty="0"/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451674CB-EC05-3C95-41E5-239F1B75BD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232848" cy="1752600"/>
          </a:xfrm>
        </p:spPr>
        <p:txBody>
          <a:bodyPr/>
          <a:lstStyle/>
          <a:p>
            <a:r>
              <a:rPr kumimoji="1" lang="ja-JP" altLang="en-US" dirty="0"/>
              <a:t>助動詞 </a:t>
            </a:r>
            <a:r>
              <a:rPr kumimoji="1" lang="en-US" altLang="ja-JP" dirty="0"/>
              <a:t>must</a:t>
            </a:r>
            <a:r>
              <a:rPr kumimoji="1" lang="ja-JP" altLang="en-US" dirty="0"/>
              <a:t>「</a:t>
            </a:r>
            <a:r>
              <a:rPr kumimoji="1" lang="ja-JP" altLang="en-US" dirty="0" err="1"/>
              <a:t>～しなければ</a:t>
            </a:r>
            <a:r>
              <a:rPr kumimoji="1" lang="ja-JP" altLang="en-US" dirty="0"/>
              <a:t>ならない」</a:t>
            </a:r>
          </a:p>
        </p:txBody>
      </p:sp>
    </p:spTree>
    <p:extLst>
      <p:ext uri="{BB962C8B-B14F-4D97-AF65-F5344CB8AC3E}">
        <p14:creationId xmlns:p14="http://schemas.microsoft.com/office/powerpoint/2010/main" val="3022491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KASUGA_Hideki\AppData\Local\Microsoft\Windows\Temporary Internet Files\Content.IE5\8USGWV83\MC90039829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0854" y="3024336"/>
            <a:ext cx="2359130" cy="2852936"/>
          </a:xfrm>
          <a:prstGeom prst="rect">
            <a:avLst/>
          </a:prstGeom>
          <a:noFill/>
        </p:spPr>
      </p:pic>
      <p:sp>
        <p:nvSpPr>
          <p:cNvPr id="9" name="雲形吹き出し 8"/>
          <p:cNvSpPr/>
          <p:nvPr/>
        </p:nvSpPr>
        <p:spPr>
          <a:xfrm>
            <a:off x="1043608" y="2592288"/>
            <a:ext cx="5184576" cy="3284984"/>
          </a:xfrm>
          <a:prstGeom prst="cloudCallout">
            <a:avLst>
              <a:gd name="adj1" fmla="val 65879"/>
              <a:gd name="adj2" fmla="val -2466"/>
            </a:avLst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8" name="Picture 4" descr="C:\Users\KASUGA_Hideki\AppData\Local\Microsoft\Windows\Temporary Internet Files\Content.IE5\8USGWV83\MC90041023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6672"/>
            <a:ext cx="1872208" cy="2262251"/>
          </a:xfrm>
          <a:prstGeom prst="rect">
            <a:avLst/>
          </a:prstGeom>
          <a:noFill/>
        </p:spPr>
      </p:pic>
      <p:sp>
        <p:nvSpPr>
          <p:cNvPr id="8" name="角丸四角形吹き出し 7"/>
          <p:cNvSpPr/>
          <p:nvPr/>
        </p:nvSpPr>
        <p:spPr>
          <a:xfrm>
            <a:off x="1835696" y="446669"/>
            <a:ext cx="7092280" cy="1368152"/>
          </a:xfrm>
          <a:prstGeom prst="wedgeRoundRectCallout">
            <a:avLst>
              <a:gd name="adj1" fmla="val -53065"/>
              <a:gd name="adj2" fmla="val -3322"/>
              <a:gd name="adj3" fmla="val 16667"/>
            </a:avLst>
          </a:prstGeom>
          <a:solidFill>
            <a:schemeClr val="accent1">
              <a:alpha val="2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2771800" y="6093296"/>
            <a:ext cx="48973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I don’t like vegetables.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pic>
        <p:nvPicPr>
          <p:cNvPr id="2051" name="Picture 3" descr="C:\Users\KASUGA_Hideki\AppData\Local\Microsoft\Windows\Temporary Internet Files\Content.IE5\FNDQ4ZKO\MC900441872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2808312"/>
            <a:ext cx="3168352" cy="2790667"/>
          </a:xfrm>
          <a:prstGeom prst="rect">
            <a:avLst/>
          </a:prstGeom>
          <a:noFill/>
        </p:spPr>
      </p:pic>
      <p:sp>
        <p:nvSpPr>
          <p:cNvPr id="10" name="WordArt 19"/>
          <p:cNvSpPr>
            <a:spLocks noChangeArrowheads="1" noChangeShapeType="1" noTextEdit="1"/>
          </p:cNvSpPr>
          <p:nvPr/>
        </p:nvSpPr>
        <p:spPr bwMode="auto">
          <a:xfrm>
            <a:off x="1979712" y="2636912"/>
            <a:ext cx="3456384" cy="324036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ja-JP" sz="2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>
                    <a:alpha val="56000"/>
                  </a:srgbClr>
                </a:solidFill>
                <a:latin typeface="HG創英角ﾎﾟｯﾌﾟ体"/>
                <a:ea typeface="HG創英角ﾎﾟｯﾌﾟ体"/>
              </a:rPr>
              <a:t>×</a:t>
            </a:r>
            <a:endParaRPr lang="ja-JP" altLang="en-US" sz="28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>
                  <a:alpha val="56000"/>
                </a:srgbClr>
              </a:solidFill>
              <a:latin typeface="HG創英角ﾎﾟｯﾌﾟ体"/>
              <a:ea typeface="HG創英角ﾎﾟｯﾌﾟ体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339752" y="828001"/>
            <a:ext cx="612068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You</a:t>
            </a:r>
            <a:r>
              <a:rPr lang="en-US" altLang="ja-JP" sz="3200" b="1" cap="none" spc="0" dirty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 must </a:t>
            </a:r>
            <a:r>
              <a:rPr lang="en-US" altLang="ja-JP" sz="32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eat vegetables.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7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KASUGA_Hideki\AppData\Local\Microsoft\Windows\Temporary Internet Files\Content.IE5\8USGWV83\MC90039829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0854" y="3024336"/>
            <a:ext cx="2359130" cy="2852936"/>
          </a:xfrm>
          <a:prstGeom prst="rect">
            <a:avLst/>
          </a:prstGeom>
          <a:noFill/>
        </p:spPr>
      </p:pic>
      <p:sp>
        <p:nvSpPr>
          <p:cNvPr id="9" name="雲形吹き出し 8"/>
          <p:cNvSpPr/>
          <p:nvPr/>
        </p:nvSpPr>
        <p:spPr>
          <a:xfrm>
            <a:off x="1043608" y="2592288"/>
            <a:ext cx="5184576" cy="3284984"/>
          </a:xfrm>
          <a:prstGeom prst="cloudCallout">
            <a:avLst>
              <a:gd name="adj1" fmla="val 65879"/>
              <a:gd name="adj2" fmla="val -2466"/>
            </a:avLst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8" name="Picture 4" descr="C:\Users\KASUGA_Hideki\AppData\Local\Microsoft\Windows\Temporary Internet Files\Content.IE5\8USGWV83\MC90041023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688"/>
            <a:ext cx="1872208" cy="2262251"/>
          </a:xfrm>
          <a:prstGeom prst="rect">
            <a:avLst/>
          </a:prstGeom>
          <a:noFill/>
        </p:spPr>
      </p:pic>
      <p:sp>
        <p:nvSpPr>
          <p:cNvPr id="8" name="角丸四角形吹き出し 7"/>
          <p:cNvSpPr/>
          <p:nvPr/>
        </p:nvSpPr>
        <p:spPr>
          <a:xfrm>
            <a:off x="1835696" y="446669"/>
            <a:ext cx="7092280" cy="1368152"/>
          </a:xfrm>
          <a:prstGeom prst="wedgeRoundRectCallout">
            <a:avLst>
              <a:gd name="adj1" fmla="val -53065"/>
              <a:gd name="adj2" fmla="val -3322"/>
              <a:gd name="adj3" fmla="val 16667"/>
            </a:avLst>
          </a:prstGeom>
          <a:solidFill>
            <a:schemeClr val="accent1">
              <a:alpha val="2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2771800" y="6093296"/>
            <a:ext cx="48973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I don’t like fish.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339752" y="828001"/>
            <a:ext cx="612068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You</a:t>
            </a:r>
            <a:r>
              <a:rPr lang="en-US" altLang="ja-JP" sz="3200" b="1" cap="none" spc="0" dirty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 must </a:t>
            </a:r>
            <a:r>
              <a:rPr lang="en-US" altLang="ja-JP" sz="32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eat fish.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pic>
        <p:nvPicPr>
          <p:cNvPr id="3074" name="Picture 2" descr="C:\Users\KASUGA_Hideki\AppData\Local\Microsoft\Windows\Temporary Internet Files\Content.IE5\7C5NBRFL\MC90044186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2780928"/>
            <a:ext cx="3168352" cy="2946012"/>
          </a:xfrm>
          <a:prstGeom prst="rect">
            <a:avLst/>
          </a:prstGeom>
          <a:noFill/>
        </p:spPr>
      </p:pic>
      <p:sp>
        <p:nvSpPr>
          <p:cNvPr id="10" name="WordArt 19"/>
          <p:cNvSpPr>
            <a:spLocks noChangeArrowheads="1" noChangeShapeType="1" noTextEdit="1"/>
          </p:cNvSpPr>
          <p:nvPr/>
        </p:nvSpPr>
        <p:spPr bwMode="auto">
          <a:xfrm>
            <a:off x="1835696" y="2636912"/>
            <a:ext cx="3456384" cy="324036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ja-JP" sz="2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>
                    <a:alpha val="56000"/>
                  </a:srgbClr>
                </a:solidFill>
                <a:latin typeface="HG創英角ﾎﾟｯﾌﾟ体"/>
                <a:ea typeface="HG創英角ﾎﾟｯﾌﾟ体"/>
              </a:rPr>
              <a:t>×</a:t>
            </a:r>
            <a:endParaRPr lang="ja-JP" altLang="en-US" sz="28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>
                  <a:alpha val="56000"/>
                </a:srgbClr>
              </a:solidFill>
              <a:latin typeface="HG創英角ﾎﾟｯﾌﾟ体"/>
              <a:ea typeface="HG創英角ﾎﾟｯﾌﾟ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7" grpId="0"/>
      <p:bldP spid="11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ASUGA_Hideki\AppData\Local\Microsoft\Windows\Temporary Internet Files\Content.IE5\7C5NBRFL\MC90039750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3633" y="2492896"/>
            <a:ext cx="4270367" cy="3312368"/>
          </a:xfrm>
          <a:prstGeom prst="rect">
            <a:avLst/>
          </a:prstGeom>
          <a:noFill/>
        </p:spPr>
      </p:pic>
      <p:sp>
        <p:nvSpPr>
          <p:cNvPr id="9" name="雲形吹き出し 8"/>
          <p:cNvSpPr/>
          <p:nvPr/>
        </p:nvSpPr>
        <p:spPr>
          <a:xfrm>
            <a:off x="1403648" y="3212976"/>
            <a:ext cx="4176464" cy="2664296"/>
          </a:xfrm>
          <a:prstGeom prst="cloudCallout">
            <a:avLst>
              <a:gd name="adj1" fmla="val 67645"/>
              <a:gd name="adj2" fmla="val -15198"/>
            </a:avLst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8" name="Picture 4" descr="C:\Users\KASUGA_Hideki\AppData\Local\Microsoft\Windows\Temporary Internet Files\Content.IE5\8USGWV83\MC90041023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1872208" cy="2262251"/>
          </a:xfrm>
          <a:prstGeom prst="rect">
            <a:avLst/>
          </a:prstGeom>
          <a:noFill/>
        </p:spPr>
      </p:pic>
      <p:sp>
        <p:nvSpPr>
          <p:cNvPr id="8" name="角丸四角形吹き出し 7"/>
          <p:cNvSpPr/>
          <p:nvPr/>
        </p:nvSpPr>
        <p:spPr>
          <a:xfrm>
            <a:off x="1835696" y="446669"/>
            <a:ext cx="7092280" cy="1368152"/>
          </a:xfrm>
          <a:prstGeom prst="wedgeRoundRectCallout">
            <a:avLst>
              <a:gd name="adj1" fmla="val -53065"/>
              <a:gd name="adj2" fmla="val -3322"/>
              <a:gd name="adj3" fmla="val 16667"/>
            </a:avLst>
          </a:prstGeom>
          <a:solidFill>
            <a:schemeClr val="accent1">
              <a:alpha val="2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2123728" y="3789040"/>
            <a:ext cx="252028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I got bad marks in English.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339752" y="828001"/>
            <a:ext cx="64087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You</a:t>
            </a:r>
            <a:r>
              <a:rPr lang="en-US" altLang="ja-JP" sz="3200" b="1" cap="none" spc="0" dirty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 must </a:t>
            </a:r>
            <a:r>
              <a:rPr lang="en-US" altLang="ja-JP" sz="3200" b="1" cap="none" spc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study English hard.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7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ASUGA_Hideki\AppData\Local\Microsoft\Windows\Temporary Internet Files\Content.IE5\8USGWV83\MC90027965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0315" y="2564904"/>
            <a:ext cx="4329210" cy="3384376"/>
          </a:xfrm>
          <a:prstGeom prst="rect">
            <a:avLst/>
          </a:prstGeom>
          <a:noFill/>
        </p:spPr>
      </p:pic>
      <p:sp>
        <p:nvSpPr>
          <p:cNvPr id="9" name="雲形吹き出し 8"/>
          <p:cNvSpPr/>
          <p:nvPr/>
        </p:nvSpPr>
        <p:spPr>
          <a:xfrm>
            <a:off x="1043608" y="3212976"/>
            <a:ext cx="4176464" cy="2664296"/>
          </a:xfrm>
          <a:prstGeom prst="cloudCallout">
            <a:avLst>
              <a:gd name="adj1" fmla="val 67645"/>
              <a:gd name="adj2" fmla="val -15198"/>
            </a:avLst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8" name="Picture 4" descr="C:\Users\KASUGA_Hideki\AppData\Local\Microsoft\Windows\Temporary Internet Files\Content.IE5\8USGWV83\MC90041023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1872208" cy="2262251"/>
          </a:xfrm>
          <a:prstGeom prst="rect">
            <a:avLst/>
          </a:prstGeom>
          <a:noFill/>
        </p:spPr>
      </p:pic>
      <p:sp>
        <p:nvSpPr>
          <p:cNvPr id="8" name="角丸四角形吹き出し 7"/>
          <p:cNvSpPr/>
          <p:nvPr/>
        </p:nvSpPr>
        <p:spPr>
          <a:xfrm>
            <a:off x="1835696" y="446669"/>
            <a:ext cx="7092280" cy="1368152"/>
          </a:xfrm>
          <a:prstGeom prst="wedgeRoundRectCallout">
            <a:avLst>
              <a:gd name="adj1" fmla="val -53065"/>
              <a:gd name="adj2" fmla="val -3322"/>
              <a:gd name="adj3" fmla="val 16667"/>
            </a:avLst>
          </a:prstGeom>
          <a:solidFill>
            <a:schemeClr val="accent1">
              <a:alpha val="2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1619672" y="4221088"/>
            <a:ext cx="288032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I am sleepy.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339752" y="828001"/>
            <a:ext cx="612068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You</a:t>
            </a:r>
            <a:r>
              <a:rPr lang="en-US" altLang="ja-JP" sz="3200" b="1" cap="none" spc="0" dirty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 must </a:t>
            </a:r>
            <a:r>
              <a:rPr lang="en-US" altLang="ja-JP" sz="32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go to bed</a:t>
            </a:r>
            <a:r>
              <a:rPr lang="en-US" altLang="ja-JP" sz="3200" b="1" cap="none" spc="0" dirty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 </a:t>
            </a:r>
            <a:r>
              <a:rPr lang="en-US" altLang="ja-JP" sz="32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early.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059832" y="6093296"/>
            <a:ext cx="532859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Your child gets up late.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7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雲形吹き出し 9"/>
          <p:cNvSpPr/>
          <p:nvPr/>
        </p:nvSpPr>
        <p:spPr>
          <a:xfrm>
            <a:off x="971600" y="5345832"/>
            <a:ext cx="7848872" cy="1512168"/>
          </a:xfrm>
          <a:prstGeom prst="cloudCallout">
            <a:avLst>
              <a:gd name="adj1" fmla="val -43193"/>
              <a:gd name="adj2" fmla="val -246675"/>
            </a:avLst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7" name="Picture 3" descr="C:\Users\KASUGA_Hideki\AppData\Local\Microsoft\Windows\Temporary Internet Files\Content.IE5\7C5NBRFL\MC90039673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060848"/>
            <a:ext cx="5119095" cy="3168352"/>
          </a:xfrm>
          <a:prstGeom prst="rect">
            <a:avLst/>
          </a:prstGeom>
          <a:noFill/>
        </p:spPr>
      </p:pic>
      <p:pic>
        <p:nvPicPr>
          <p:cNvPr id="1028" name="Picture 4" descr="C:\Users\KASUGA_Hideki\AppData\Local\Microsoft\Windows\Temporary Internet Files\Content.IE5\8USGWV83\MC90041023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4624"/>
            <a:ext cx="1872208" cy="2262251"/>
          </a:xfrm>
          <a:prstGeom prst="rect">
            <a:avLst/>
          </a:prstGeom>
          <a:noFill/>
        </p:spPr>
      </p:pic>
      <p:sp>
        <p:nvSpPr>
          <p:cNvPr id="8" name="角丸四角形吹き出し 7"/>
          <p:cNvSpPr/>
          <p:nvPr/>
        </p:nvSpPr>
        <p:spPr>
          <a:xfrm>
            <a:off x="1835696" y="548680"/>
            <a:ext cx="7092280" cy="1368152"/>
          </a:xfrm>
          <a:prstGeom prst="wedgeRoundRectCallout">
            <a:avLst>
              <a:gd name="adj1" fmla="val -53065"/>
              <a:gd name="adj2" fmla="val -3322"/>
              <a:gd name="adj3" fmla="val 16667"/>
            </a:avLst>
          </a:prstGeom>
          <a:solidFill>
            <a:schemeClr val="accent1">
              <a:alpha val="2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2483768" y="836712"/>
            <a:ext cx="63375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You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must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do your homework.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051720" y="5661248"/>
            <a:ext cx="63375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He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must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do his homework.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7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6FEC81-F92D-1F0B-2F57-8F8909E534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C334C14-A22B-45E7-5B80-1075CA9305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38" y="1562375"/>
            <a:ext cx="2995811" cy="2875979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9596E893-5DE3-FBDA-D0AA-D937951214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154" y="1664340"/>
            <a:ext cx="2542846" cy="2774014"/>
          </a:xfrm>
          <a:prstGeom prst="rect">
            <a:avLst/>
          </a:prstGeom>
        </p:spPr>
      </p:pic>
      <p:sp>
        <p:nvSpPr>
          <p:cNvPr id="2" name="角丸四角形吹き出し 7">
            <a:extLst>
              <a:ext uri="{FF2B5EF4-FFF2-40B4-BE49-F238E27FC236}">
                <a16:creationId xmlns:a16="http://schemas.microsoft.com/office/drawing/2014/main" id="{8BA97F10-1F04-31F3-3A8A-8417E5A552C4}"/>
              </a:ext>
            </a:extLst>
          </p:cNvPr>
          <p:cNvSpPr/>
          <p:nvPr/>
        </p:nvSpPr>
        <p:spPr>
          <a:xfrm>
            <a:off x="827584" y="4857282"/>
            <a:ext cx="6920990" cy="1123148"/>
          </a:xfrm>
          <a:prstGeom prst="wedgeRoundRectCallout">
            <a:avLst>
              <a:gd name="adj1" fmla="val -29867"/>
              <a:gd name="adj2" fmla="val -97743"/>
              <a:gd name="adj3" fmla="val 16667"/>
            </a:avLst>
          </a:prstGeom>
          <a:solidFill>
            <a:srgbClr val="FF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5CF3D2B-A017-E1EF-F3FC-A531D23CC99D}"/>
              </a:ext>
            </a:extLst>
          </p:cNvPr>
          <p:cNvSpPr/>
          <p:nvPr/>
        </p:nvSpPr>
        <p:spPr>
          <a:xfrm>
            <a:off x="941762" y="5126468"/>
            <a:ext cx="669263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You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must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take this medicine.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746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511498-CC04-4CBD-021B-097656C33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86404AC0-A3A2-F2AA-14B4-B708978805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" b="6795"/>
          <a:stretch>
            <a:fillRect/>
          </a:stretch>
        </p:blipFill>
        <p:spPr>
          <a:xfrm>
            <a:off x="62757" y="1324795"/>
            <a:ext cx="6408712" cy="5533205"/>
          </a:xfrm>
          <a:prstGeom prst="rect">
            <a:avLst/>
          </a:prstGeom>
        </p:spPr>
      </p:pic>
      <p:sp>
        <p:nvSpPr>
          <p:cNvPr id="12" name="雲形吹き出し 11">
            <a:extLst>
              <a:ext uri="{FF2B5EF4-FFF2-40B4-BE49-F238E27FC236}">
                <a16:creationId xmlns:a16="http://schemas.microsoft.com/office/drawing/2014/main" id="{1E47E236-A03E-AFEE-FF5C-CFA1C61C7A8C}"/>
              </a:ext>
            </a:extLst>
          </p:cNvPr>
          <p:cNvSpPr/>
          <p:nvPr/>
        </p:nvSpPr>
        <p:spPr>
          <a:xfrm>
            <a:off x="256001" y="25704"/>
            <a:ext cx="8352928" cy="2246813"/>
          </a:xfrm>
          <a:prstGeom prst="cloudCallout">
            <a:avLst>
              <a:gd name="adj1" fmla="val -28983"/>
              <a:gd name="adj2" fmla="val 65817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吹き出し 7">
            <a:extLst>
              <a:ext uri="{FF2B5EF4-FFF2-40B4-BE49-F238E27FC236}">
                <a16:creationId xmlns:a16="http://schemas.microsoft.com/office/drawing/2014/main" id="{B79A49EB-7B29-586C-FAB0-F9DB670B9348}"/>
              </a:ext>
            </a:extLst>
          </p:cNvPr>
          <p:cNvSpPr/>
          <p:nvPr/>
        </p:nvSpPr>
        <p:spPr>
          <a:xfrm>
            <a:off x="971970" y="4527253"/>
            <a:ext cx="6920990" cy="1123148"/>
          </a:xfrm>
          <a:prstGeom prst="wedgeRoundRectCallout">
            <a:avLst>
              <a:gd name="adj1" fmla="val -29867"/>
              <a:gd name="adj2" fmla="val -97743"/>
              <a:gd name="adj3" fmla="val 16667"/>
            </a:avLst>
          </a:prstGeom>
          <a:solidFill>
            <a:srgbClr val="FF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4A18D26-C33B-18ED-A997-ACB828AF5E5A}"/>
              </a:ext>
            </a:extLst>
          </p:cNvPr>
          <p:cNvSpPr/>
          <p:nvPr/>
        </p:nvSpPr>
        <p:spPr>
          <a:xfrm>
            <a:off x="1768169" y="4796439"/>
            <a:ext cx="532859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I’ll give you my seat.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5B809DF-14F8-4FDB-39D3-F26AACE2D0D0}"/>
              </a:ext>
            </a:extLst>
          </p:cNvPr>
          <p:cNvSpPr/>
          <p:nvPr/>
        </p:nvSpPr>
        <p:spPr>
          <a:xfrm>
            <a:off x="1148143" y="856722"/>
            <a:ext cx="591840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I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must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be kind to others.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110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7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DDF79D-446B-0BF2-9B9C-D5351F1DD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01F6A08-4D08-99FE-F8B3-6507E0C16C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37" r="5509"/>
          <a:stretch>
            <a:fillRect/>
          </a:stretch>
        </p:blipFill>
        <p:spPr>
          <a:xfrm>
            <a:off x="2483768" y="116632"/>
            <a:ext cx="6660232" cy="5087888"/>
          </a:xfrm>
          <a:prstGeom prst="rect">
            <a:avLst/>
          </a:prstGeom>
        </p:spPr>
      </p:pic>
      <p:sp>
        <p:nvSpPr>
          <p:cNvPr id="4" name="角丸四角形吹き出し 7">
            <a:extLst>
              <a:ext uri="{FF2B5EF4-FFF2-40B4-BE49-F238E27FC236}">
                <a16:creationId xmlns:a16="http://schemas.microsoft.com/office/drawing/2014/main" id="{BDA07244-2E7B-5E48-2DC9-66E5D50FA752}"/>
              </a:ext>
            </a:extLst>
          </p:cNvPr>
          <p:cNvSpPr/>
          <p:nvPr/>
        </p:nvSpPr>
        <p:spPr>
          <a:xfrm>
            <a:off x="827584" y="4857282"/>
            <a:ext cx="6920990" cy="1123148"/>
          </a:xfrm>
          <a:prstGeom prst="wedgeRoundRectCallout">
            <a:avLst>
              <a:gd name="adj1" fmla="val 36193"/>
              <a:gd name="adj2" fmla="val -97743"/>
              <a:gd name="adj3" fmla="val 16667"/>
            </a:avLst>
          </a:prstGeom>
          <a:solidFill>
            <a:srgbClr val="FF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12A63A2-55D8-042D-0B6B-ABDE26F148C9}"/>
              </a:ext>
            </a:extLst>
          </p:cNvPr>
          <p:cNvSpPr/>
          <p:nvPr/>
        </p:nvSpPr>
        <p:spPr>
          <a:xfrm>
            <a:off x="816868" y="5126468"/>
            <a:ext cx="737465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You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must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buy this smartphone.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786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0BF2D6B-66D6-55F3-431E-BD0572EE8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342900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BC856C45-3C4F-CDF9-C5A9-0F5F8775BB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60648"/>
            <a:ext cx="2934850" cy="4005064"/>
          </a:xfrm>
          <a:prstGeom prst="rect">
            <a:avLst/>
          </a:prstGeom>
        </p:spPr>
      </p:pic>
      <p:sp>
        <p:nvSpPr>
          <p:cNvPr id="6" name="角丸四角形吹き出し 7">
            <a:extLst>
              <a:ext uri="{FF2B5EF4-FFF2-40B4-BE49-F238E27FC236}">
                <a16:creationId xmlns:a16="http://schemas.microsoft.com/office/drawing/2014/main" id="{9630237E-A8E6-7737-FCFC-9E633E2CECF3}"/>
              </a:ext>
            </a:extLst>
          </p:cNvPr>
          <p:cNvSpPr/>
          <p:nvPr/>
        </p:nvSpPr>
        <p:spPr>
          <a:xfrm>
            <a:off x="816868" y="4857281"/>
            <a:ext cx="6275412" cy="1123148"/>
          </a:xfrm>
          <a:prstGeom prst="wedgeRoundRectCallout">
            <a:avLst>
              <a:gd name="adj1" fmla="val -10232"/>
              <a:gd name="adj2" fmla="val -106789"/>
              <a:gd name="adj3" fmla="val 16667"/>
            </a:avLst>
          </a:prstGeom>
          <a:solidFill>
            <a:srgbClr val="FF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3C91BB2-9E97-3EAD-6564-257562E46AC7}"/>
              </a:ext>
            </a:extLst>
          </p:cNvPr>
          <p:cNvSpPr/>
          <p:nvPr/>
        </p:nvSpPr>
        <p:spPr>
          <a:xfrm>
            <a:off x="816868" y="5126468"/>
            <a:ext cx="54113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You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must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try this cake.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098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43A030CF-F2E7-36A0-70C7-1254922D5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26"/>
            <a:ext cx="9144000" cy="684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2083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D0C3FF-B536-903E-B3D9-D7B21FE7AA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CCBC40-4DC4-AD21-BBB5-CB5D9EBA06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絶対だよ</a:t>
            </a:r>
            <a:r>
              <a:rPr lang="ja-JP" altLang="en-US" dirty="0"/>
              <a:t>！</a:t>
            </a:r>
            <a:endParaRPr kumimoji="1" lang="ja-JP" altLang="en-US" dirty="0"/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864C8714-CB5C-C966-1E1E-273AD5E0FE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232848" cy="1752600"/>
          </a:xfrm>
        </p:spPr>
        <p:txBody>
          <a:bodyPr/>
          <a:lstStyle/>
          <a:p>
            <a:r>
              <a:rPr kumimoji="1" lang="ja-JP" altLang="en-US" dirty="0"/>
              <a:t>助動詞 </a:t>
            </a:r>
            <a:r>
              <a:rPr kumimoji="1" lang="en-US" altLang="ja-JP" dirty="0"/>
              <a:t>must</a:t>
            </a:r>
            <a:r>
              <a:rPr kumimoji="1" lang="ja-JP" altLang="en-US" dirty="0"/>
              <a:t>「</a:t>
            </a:r>
            <a:r>
              <a:rPr kumimoji="1" lang="ja-JP" altLang="en-US" dirty="0" err="1"/>
              <a:t>～しなければ</a:t>
            </a:r>
            <a:r>
              <a:rPr kumimoji="1" lang="ja-JP" altLang="en-US" dirty="0"/>
              <a:t>ならない」</a:t>
            </a:r>
          </a:p>
        </p:txBody>
      </p:sp>
    </p:spTree>
    <p:extLst>
      <p:ext uri="{BB962C8B-B14F-4D97-AF65-F5344CB8AC3E}">
        <p14:creationId xmlns:p14="http://schemas.microsoft.com/office/powerpoint/2010/main" val="4072774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20"/>
          <p:cNvSpPr/>
          <p:nvPr/>
        </p:nvSpPr>
        <p:spPr>
          <a:xfrm>
            <a:off x="-1" y="2870274"/>
            <a:ext cx="9144001" cy="3987725"/>
          </a:xfrm>
          <a:prstGeom prst="roundRect">
            <a:avLst>
              <a:gd name="adj" fmla="val 5446"/>
            </a:avLst>
          </a:prstGeom>
          <a:solidFill>
            <a:srgbClr val="3333CC">
              <a:alpha val="3000"/>
            </a:srgbClr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　</a:t>
            </a:r>
          </a:p>
        </p:txBody>
      </p:sp>
      <p:sp>
        <p:nvSpPr>
          <p:cNvPr id="34" name="円/楕円 33"/>
          <p:cNvSpPr/>
          <p:nvPr/>
        </p:nvSpPr>
        <p:spPr>
          <a:xfrm>
            <a:off x="360040" y="4162936"/>
            <a:ext cx="2088232" cy="504056"/>
          </a:xfrm>
          <a:prstGeom prst="ellipse">
            <a:avLst/>
          </a:prstGeom>
          <a:solidFill>
            <a:srgbClr val="FFFF00">
              <a:alpha val="2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-72008" y="2806978"/>
            <a:ext cx="16450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Point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72007" y="3370848"/>
            <a:ext cx="903008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① 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must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は助動詞で「～しなければならない」という意味を付け</a:t>
            </a:r>
            <a:endParaRPr lang="en-US" altLang="ja-JP" sz="24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  <a:p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　 加えます。</a:t>
            </a:r>
            <a:endParaRPr lang="en-US" altLang="ja-JP" sz="24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-120303" y="-86618"/>
            <a:ext cx="92223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助動詞－</a:t>
            </a:r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must</a:t>
            </a:r>
            <a:r>
              <a:rPr lang="ja-JP" altLang="en-US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　～しなければならない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72008" y="5099040"/>
            <a:ext cx="65527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③「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must 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＋　動詞の原形」の形で使います。</a:t>
            </a:r>
            <a:endParaRPr lang="en-US" altLang="ja-JP" sz="24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54" name="円/楕円 53"/>
          <p:cNvSpPr/>
          <p:nvPr/>
        </p:nvSpPr>
        <p:spPr>
          <a:xfrm>
            <a:off x="0" y="764704"/>
            <a:ext cx="1115616" cy="1440160"/>
          </a:xfrm>
          <a:prstGeom prst="ellipse">
            <a:avLst/>
          </a:prstGeom>
          <a:solidFill>
            <a:srgbClr val="FFFF00">
              <a:alpha val="2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72008" y="4136221"/>
            <a:ext cx="889248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②話をする人が、「絶対だ」と思っているときに使います。</a:t>
            </a:r>
            <a:endParaRPr lang="en-US" altLang="ja-JP" sz="24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720080" y="5111234"/>
            <a:ext cx="864096" cy="491862"/>
          </a:xfrm>
          <a:prstGeom prst="ellipse">
            <a:avLst/>
          </a:prstGeom>
          <a:solidFill>
            <a:srgbClr val="FF0066">
              <a:alpha val="22000"/>
            </a:srgb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pic>
        <p:nvPicPr>
          <p:cNvPr id="28" name="Picture 3" descr="C:\Users\KASUGA_Hideki\AppData\Local\Microsoft\Windows\Temporary Internet Files\Content.IE5\7C5NBRFL\MC90039673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052736"/>
            <a:ext cx="1619672" cy="1008112"/>
          </a:xfrm>
          <a:prstGeom prst="rect">
            <a:avLst/>
          </a:prstGeom>
          <a:noFill/>
        </p:spPr>
      </p:pic>
      <p:sp>
        <p:nvSpPr>
          <p:cNvPr id="30" name="正方形/長方形 29"/>
          <p:cNvSpPr/>
          <p:nvPr/>
        </p:nvSpPr>
        <p:spPr>
          <a:xfrm>
            <a:off x="1115616" y="1124744"/>
            <a:ext cx="63375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You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must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do your homework.</a:t>
            </a:r>
            <a:endParaRPr lang="ja-JP" altLang="en-US" sz="3200" b="1" cap="none" spc="0" dirty="0">
              <a:ln w="10541" cmpd="sng">
                <a:noFill/>
                <a:prstDash val="solid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pic>
        <p:nvPicPr>
          <p:cNvPr id="31" name="Picture 4" descr="C:\Users\KASUGA_Hideki\AppData\Local\Microsoft\Windows\Temporary Internet Files\Content.IE5\8USGWV83\MC90041023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908720"/>
            <a:ext cx="899592" cy="1087007"/>
          </a:xfrm>
          <a:prstGeom prst="rect">
            <a:avLst/>
          </a:prstGeom>
          <a:noFill/>
        </p:spPr>
      </p:pic>
      <p:sp>
        <p:nvSpPr>
          <p:cNvPr id="32" name="正方形/長方形 31"/>
          <p:cNvSpPr/>
          <p:nvPr/>
        </p:nvSpPr>
        <p:spPr>
          <a:xfrm>
            <a:off x="1258808" y="2060848"/>
            <a:ext cx="63375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He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must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do his homework.</a:t>
            </a:r>
            <a:endParaRPr lang="ja-JP" altLang="en-US" sz="3200" b="1" cap="none" spc="0" dirty="0">
              <a:ln w="10541" cmpd="sng">
                <a:noFill/>
                <a:prstDash val="solid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36" name="円/楕円 35"/>
          <p:cNvSpPr/>
          <p:nvPr/>
        </p:nvSpPr>
        <p:spPr>
          <a:xfrm>
            <a:off x="2051720" y="1124744"/>
            <a:ext cx="1224136" cy="648072"/>
          </a:xfrm>
          <a:prstGeom prst="ellipse">
            <a:avLst/>
          </a:prstGeom>
          <a:solidFill>
            <a:srgbClr val="FF0066">
              <a:alpha val="22000"/>
            </a:srgb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37" name="円/楕円 36"/>
          <p:cNvSpPr/>
          <p:nvPr/>
        </p:nvSpPr>
        <p:spPr>
          <a:xfrm>
            <a:off x="1979712" y="2060848"/>
            <a:ext cx="1224136" cy="648072"/>
          </a:xfrm>
          <a:prstGeom prst="ellipse">
            <a:avLst/>
          </a:prstGeom>
          <a:solidFill>
            <a:srgbClr val="FF0066">
              <a:alpha val="22000"/>
            </a:srgb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3275856" y="1628800"/>
            <a:ext cx="648072" cy="7200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3203848" y="2564904"/>
            <a:ext cx="648072" cy="7200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2160240" y="5471274"/>
            <a:ext cx="1584176" cy="7200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179512" y="5687298"/>
            <a:ext cx="90730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→　まだしていないこと、これからすることのときには、「動詞の原形」を使います。</a:t>
            </a:r>
            <a:endParaRPr lang="en-US" altLang="ja-JP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540568" y="4649569"/>
            <a:ext cx="795637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→「</a:t>
            </a:r>
            <a:r>
              <a:rPr lang="ja-JP" altLang="en-US" sz="2400" b="1" dirty="0" err="1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～する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ことが絶対だ」→「～しなければならない」</a:t>
            </a:r>
            <a:endParaRPr lang="en-US" altLang="ja-JP" sz="24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12B604B-B082-FEB7-DFEC-0D0E3A9E2FE2}"/>
              </a:ext>
            </a:extLst>
          </p:cNvPr>
          <p:cNvSpPr/>
          <p:nvPr/>
        </p:nvSpPr>
        <p:spPr>
          <a:xfrm>
            <a:off x="72008" y="6054387"/>
            <a:ext cx="918051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④「絶対だ」というところから、絶対に～した方がいいという</a:t>
            </a:r>
            <a:endParaRPr lang="en-US" altLang="ja-JP" sz="24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  <a:p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　意味になるときがあります。</a:t>
            </a:r>
            <a:endParaRPr lang="en-US" altLang="ja-JP" sz="24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433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4" grpId="0" animBg="1"/>
      <p:bldP spid="3" grpId="0"/>
      <p:bldP spid="4" grpId="0"/>
      <p:bldP spid="25" grpId="0"/>
      <p:bldP spid="54" grpId="0" animBg="1"/>
      <p:bldP spid="55" grpId="0"/>
      <p:bldP spid="27" grpId="0" animBg="1"/>
      <p:bldP spid="30" grpId="0"/>
      <p:bldP spid="32" grpId="0"/>
      <p:bldP spid="36" grpId="0" animBg="1"/>
      <p:bldP spid="37" grpId="0" animBg="1"/>
      <p:bldP spid="38" grpId="0" animBg="1"/>
      <p:bldP spid="39" grpId="0" animBg="1"/>
      <p:bldP spid="41" grpId="0" animBg="1"/>
      <p:bldP spid="43" grpId="0"/>
      <p:bldP spid="22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11560" y="2552700"/>
            <a:ext cx="7920880" cy="1752600"/>
          </a:xfrm>
        </p:spPr>
        <p:txBody>
          <a:bodyPr>
            <a:normAutofit lnSpcReduction="10000"/>
          </a:bodyPr>
          <a:lstStyle/>
          <a:p>
            <a:pPr algn="l">
              <a:spcBef>
                <a:spcPts val="0"/>
              </a:spcBef>
            </a:pPr>
            <a:r>
              <a:rPr lang="en-US" altLang="ja-JP" sz="440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What would you say </a:t>
            </a:r>
            <a:br>
              <a:rPr lang="en-US" altLang="ja-JP" b="1" dirty="0">
                <a:solidFill>
                  <a:schemeClr val="tx1"/>
                </a:solidFill>
                <a:latin typeface="Century Schoolbook" panose="02040604050505020304" pitchFamily="18" charset="0"/>
              </a:rPr>
            </a:br>
            <a:endParaRPr lang="en-US" altLang="ja-JP" b="1" dirty="0">
              <a:solidFill>
                <a:schemeClr val="tx1"/>
              </a:solidFill>
              <a:latin typeface="Century Schoolbook" panose="02040604050505020304" pitchFamily="18" charset="0"/>
            </a:endParaRPr>
          </a:p>
          <a:p>
            <a:pPr algn="r">
              <a:spcBef>
                <a:spcPts val="0"/>
              </a:spcBef>
            </a:pPr>
            <a:r>
              <a:rPr lang="en-US" altLang="ja-JP" sz="440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in these situations?</a:t>
            </a:r>
            <a:endParaRPr kumimoji="1" lang="ja-JP" altLang="en-US" sz="4400" b="1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KASUGA_Hideki\AppData\Local\Microsoft\Windows\Temporary Internet Files\Content.IE5\8USGWV83\MC90039829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0854" y="3024336"/>
            <a:ext cx="2359130" cy="2852936"/>
          </a:xfrm>
          <a:prstGeom prst="rect">
            <a:avLst/>
          </a:prstGeom>
          <a:noFill/>
        </p:spPr>
      </p:pic>
      <p:sp>
        <p:nvSpPr>
          <p:cNvPr id="9" name="雲形吹き出し 8"/>
          <p:cNvSpPr/>
          <p:nvPr/>
        </p:nvSpPr>
        <p:spPr>
          <a:xfrm>
            <a:off x="1043608" y="2592288"/>
            <a:ext cx="5184576" cy="3284984"/>
          </a:xfrm>
          <a:prstGeom prst="cloudCallout">
            <a:avLst>
              <a:gd name="adj1" fmla="val 65879"/>
              <a:gd name="adj2" fmla="val -2466"/>
            </a:avLst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8" name="Picture 4" descr="C:\Users\KASUGA_Hideki\AppData\Local\Microsoft\Windows\Temporary Internet Files\Content.IE5\8USGWV83\MC90041023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08720"/>
            <a:ext cx="1872208" cy="2262251"/>
          </a:xfrm>
          <a:prstGeom prst="rect">
            <a:avLst/>
          </a:prstGeom>
          <a:noFill/>
        </p:spPr>
      </p:pic>
      <p:sp>
        <p:nvSpPr>
          <p:cNvPr id="8" name="角丸四角形吹き出し 7"/>
          <p:cNvSpPr/>
          <p:nvPr/>
        </p:nvSpPr>
        <p:spPr>
          <a:xfrm>
            <a:off x="1835696" y="1052736"/>
            <a:ext cx="7092280" cy="1368152"/>
          </a:xfrm>
          <a:prstGeom prst="wedgeRoundRectCallout">
            <a:avLst>
              <a:gd name="adj1" fmla="val -53065"/>
              <a:gd name="adj2" fmla="val -3322"/>
              <a:gd name="adj3" fmla="val 16667"/>
            </a:avLst>
          </a:prstGeom>
          <a:solidFill>
            <a:schemeClr val="accent1">
              <a:alpha val="2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2771800" y="6093296"/>
            <a:ext cx="48973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I don’t like </a:t>
            </a:r>
            <a:r>
              <a:rPr lang="en-US" altLang="ja-JP" sz="3200" b="1" dirty="0" err="1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natto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339752" y="1434068"/>
            <a:ext cx="612068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You</a:t>
            </a:r>
            <a:r>
              <a:rPr lang="en-US" altLang="ja-JP" sz="3200" b="1" cap="none" spc="0" dirty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 must </a:t>
            </a:r>
            <a:r>
              <a:rPr lang="en-US" altLang="ja-JP" sz="32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eat </a:t>
            </a:r>
            <a:r>
              <a:rPr lang="en-US" altLang="ja-JP" sz="3200" b="1" cap="none" spc="0" dirty="0" err="1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natto</a:t>
            </a:r>
            <a:r>
              <a:rPr lang="en-US" altLang="ja-JP" sz="32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pic>
        <p:nvPicPr>
          <p:cNvPr id="12" name="図 11" descr="mig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1720" y="2852936"/>
            <a:ext cx="2769096" cy="2999854"/>
          </a:xfrm>
          <a:prstGeom prst="rect">
            <a:avLst/>
          </a:prstGeom>
        </p:spPr>
      </p:pic>
      <p:sp>
        <p:nvSpPr>
          <p:cNvPr id="10" name="WordArt 19"/>
          <p:cNvSpPr>
            <a:spLocks noChangeArrowheads="1" noChangeShapeType="1" noTextEdit="1"/>
          </p:cNvSpPr>
          <p:nvPr/>
        </p:nvSpPr>
        <p:spPr bwMode="auto">
          <a:xfrm>
            <a:off x="2195736" y="2564904"/>
            <a:ext cx="3816424" cy="3384376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ja-JP" sz="2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>
                    <a:alpha val="56000"/>
                  </a:srgbClr>
                </a:solidFill>
                <a:latin typeface="HG創英角ﾎﾟｯﾌﾟ体"/>
                <a:ea typeface="HG創英角ﾎﾟｯﾌﾟ体"/>
              </a:rPr>
              <a:t>×</a:t>
            </a:r>
            <a:endParaRPr lang="ja-JP" altLang="en-US" sz="28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>
                  <a:alpha val="56000"/>
                </a:srgbClr>
              </a:solidFill>
              <a:latin typeface="HG創英角ﾎﾟｯﾌﾟ体"/>
              <a:ea typeface="HG創英角ﾎﾟｯﾌﾟ体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51520" y="0"/>
            <a:ext cx="313184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For example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7" grpId="0"/>
      <p:bldP spid="11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KASUGA_Hideki\AppData\Local\Microsoft\Windows\Temporary Internet Files\Content.IE5\8USGWV83\MC90039829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0854" y="3024336"/>
            <a:ext cx="2359130" cy="2852936"/>
          </a:xfrm>
          <a:prstGeom prst="rect">
            <a:avLst/>
          </a:prstGeom>
          <a:noFill/>
        </p:spPr>
      </p:pic>
      <p:sp>
        <p:nvSpPr>
          <p:cNvPr id="9" name="雲形吹き出し 8"/>
          <p:cNvSpPr/>
          <p:nvPr/>
        </p:nvSpPr>
        <p:spPr>
          <a:xfrm>
            <a:off x="1043608" y="2592288"/>
            <a:ext cx="5184576" cy="3284984"/>
          </a:xfrm>
          <a:prstGeom prst="cloudCallout">
            <a:avLst>
              <a:gd name="adj1" fmla="val 65879"/>
              <a:gd name="adj2" fmla="val -2466"/>
            </a:avLst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8" name="Picture 4" descr="C:\Users\KASUGA_Hideki\AppData\Local\Microsoft\Windows\Temporary Internet Files\Content.IE5\8USGWV83\MC90041023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1872208" cy="2262251"/>
          </a:xfrm>
          <a:prstGeom prst="rect">
            <a:avLst/>
          </a:prstGeom>
          <a:noFill/>
        </p:spPr>
      </p:pic>
      <p:sp>
        <p:nvSpPr>
          <p:cNvPr id="8" name="角丸四角形吹き出し 7"/>
          <p:cNvSpPr/>
          <p:nvPr/>
        </p:nvSpPr>
        <p:spPr>
          <a:xfrm>
            <a:off x="1835696" y="446669"/>
            <a:ext cx="7092280" cy="1368152"/>
          </a:xfrm>
          <a:prstGeom prst="wedgeRoundRectCallout">
            <a:avLst>
              <a:gd name="adj1" fmla="val -53065"/>
              <a:gd name="adj2" fmla="val -3322"/>
              <a:gd name="adj3" fmla="val 16667"/>
            </a:avLst>
          </a:prstGeom>
          <a:solidFill>
            <a:schemeClr val="accent1">
              <a:alpha val="2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2771800" y="6093296"/>
            <a:ext cx="48973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I don’t like vegetables.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pic>
        <p:nvPicPr>
          <p:cNvPr id="2051" name="Picture 3" descr="C:\Users\KASUGA_Hideki\AppData\Local\Microsoft\Windows\Temporary Internet Files\Content.IE5\FNDQ4ZKO\MC90044187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2808312"/>
            <a:ext cx="3168352" cy="2790667"/>
          </a:xfrm>
          <a:prstGeom prst="rect">
            <a:avLst/>
          </a:prstGeom>
          <a:noFill/>
        </p:spPr>
      </p:pic>
      <p:sp>
        <p:nvSpPr>
          <p:cNvPr id="10" name="WordArt 19"/>
          <p:cNvSpPr>
            <a:spLocks noChangeArrowheads="1" noChangeShapeType="1" noTextEdit="1"/>
          </p:cNvSpPr>
          <p:nvPr/>
        </p:nvSpPr>
        <p:spPr bwMode="auto">
          <a:xfrm>
            <a:off x="1979712" y="2636912"/>
            <a:ext cx="3456384" cy="324036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ja-JP" sz="2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>
                    <a:alpha val="56000"/>
                  </a:srgbClr>
                </a:solidFill>
                <a:latin typeface="HG創英角ﾎﾟｯﾌﾟ体"/>
                <a:ea typeface="HG創英角ﾎﾟｯﾌﾟ体"/>
              </a:rPr>
              <a:t>×</a:t>
            </a:r>
            <a:endParaRPr lang="ja-JP" altLang="en-US" sz="28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>
                  <a:alpha val="56000"/>
                </a:srgbClr>
              </a:solidFill>
              <a:latin typeface="HG創英角ﾎﾟｯﾌﾟ体"/>
              <a:ea typeface="HG創英角ﾎﾟｯﾌﾟ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KASUGA_Hideki\AppData\Local\Microsoft\Windows\Temporary Internet Files\Content.IE5\8USGWV83\MC90039829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0854" y="3024336"/>
            <a:ext cx="2359130" cy="2852936"/>
          </a:xfrm>
          <a:prstGeom prst="rect">
            <a:avLst/>
          </a:prstGeom>
          <a:noFill/>
        </p:spPr>
      </p:pic>
      <p:sp>
        <p:nvSpPr>
          <p:cNvPr id="9" name="雲形吹き出し 8"/>
          <p:cNvSpPr/>
          <p:nvPr/>
        </p:nvSpPr>
        <p:spPr>
          <a:xfrm>
            <a:off x="1043608" y="2592288"/>
            <a:ext cx="5184576" cy="3284984"/>
          </a:xfrm>
          <a:prstGeom prst="cloudCallout">
            <a:avLst>
              <a:gd name="adj1" fmla="val 65879"/>
              <a:gd name="adj2" fmla="val -2466"/>
            </a:avLst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8" name="Picture 4" descr="C:\Users\KASUGA_Hideki\AppData\Local\Microsoft\Windows\Temporary Internet Files\Content.IE5\8USGWV83\MC90041023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688"/>
            <a:ext cx="1872208" cy="2262251"/>
          </a:xfrm>
          <a:prstGeom prst="rect">
            <a:avLst/>
          </a:prstGeom>
          <a:noFill/>
        </p:spPr>
      </p:pic>
      <p:sp>
        <p:nvSpPr>
          <p:cNvPr id="8" name="角丸四角形吹き出し 7"/>
          <p:cNvSpPr/>
          <p:nvPr/>
        </p:nvSpPr>
        <p:spPr>
          <a:xfrm>
            <a:off x="1835696" y="446669"/>
            <a:ext cx="7092280" cy="1368152"/>
          </a:xfrm>
          <a:prstGeom prst="wedgeRoundRectCallout">
            <a:avLst>
              <a:gd name="adj1" fmla="val -53065"/>
              <a:gd name="adj2" fmla="val -3322"/>
              <a:gd name="adj3" fmla="val 16667"/>
            </a:avLst>
          </a:prstGeom>
          <a:solidFill>
            <a:schemeClr val="accent1">
              <a:alpha val="2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2771800" y="6093296"/>
            <a:ext cx="48973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I don’t like fish.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pic>
        <p:nvPicPr>
          <p:cNvPr id="3074" name="Picture 2" descr="C:\Users\KASUGA_Hideki\AppData\Local\Microsoft\Windows\Temporary Internet Files\Content.IE5\7C5NBRFL\MC90044186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2780928"/>
            <a:ext cx="3168352" cy="2946012"/>
          </a:xfrm>
          <a:prstGeom prst="rect">
            <a:avLst/>
          </a:prstGeom>
          <a:noFill/>
        </p:spPr>
      </p:pic>
      <p:sp>
        <p:nvSpPr>
          <p:cNvPr id="10" name="WordArt 19"/>
          <p:cNvSpPr>
            <a:spLocks noChangeArrowheads="1" noChangeShapeType="1" noTextEdit="1"/>
          </p:cNvSpPr>
          <p:nvPr/>
        </p:nvSpPr>
        <p:spPr bwMode="auto">
          <a:xfrm>
            <a:off x="1835696" y="2636912"/>
            <a:ext cx="3456384" cy="324036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ja-JP" sz="2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>
                    <a:alpha val="56000"/>
                  </a:srgbClr>
                </a:solidFill>
                <a:latin typeface="HG創英角ﾎﾟｯﾌﾟ体"/>
                <a:ea typeface="HG創英角ﾎﾟｯﾌﾟ体"/>
              </a:rPr>
              <a:t>×</a:t>
            </a:r>
            <a:endParaRPr lang="ja-JP" altLang="en-US" sz="28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>
                  <a:alpha val="56000"/>
                </a:srgbClr>
              </a:solidFill>
              <a:latin typeface="HG創英角ﾎﾟｯﾌﾟ体"/>
              <a:ea typeface="HG創英角ﾎﾟｯﾌﾟ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7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ASUGA_Hideki\AppData\Local\Microsoft\Windows\Temporary Internet Files\Content.IE5\7C5NBRFL\MC90039750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3633" y="2492896"/>
            <a:ext cx="4270367" cy="3312368"/>
          </a:xfrm>
          <a:prstGeom prst="rect">
            <a:avLst/>
          </a:prstGeom>
          <a:noFill/>
        </p:spPr>
      </p:pic>
      <p:sp>
        <p:nvSpPr>
          <p:cNvPr id="9" name="雲形吹き出し 8"/>
          <p:cNvSpPr/>
          <p:nvPr/>
        </p:nvSpPr>
        <p:spPr>
          <a:xfrm>
            <a:off x="1403648" y="3212976"/>
            <a:ext cx="4176464" cy="2664296"/>
          </a:xfrm>
          <a:prstGeom prst="cloudCallout">
            <a:avLst>
              <a:gd name="adj1" fmla="val 67645"/>
              <a:gd name="adj2" fmla="val -15198"/>
            </a:avLst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8" name="Picture 4" descr="C:\Users\KASUGA_Hideki\AppData\Local\Microsoft\Windows\Temporary Internet Files\Content.IE5\8USGWV83\MC90041023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1872208" cy="2262251"/>
          </a:xfrm>
          <a:prstGeom prst="rect">
            <a:avLst/>
          </a:prstGeom>
          <a:noFill/>
        </p:spPr>
      </p:pic>
      <p:sp>
        <p:nvSpPr>
          <p:cNvPr id="8" name="角丸四角形吹き出し 7"/>
          <p:cNvSpPr/>
          <p:nvPr/>
        </p:nvSpPr>
        <p:spPr>
          <a:xfrm>
            <a:off x="1835696" y="446669"/>
            <a:ext cx="7092280" cy="1368152"/>
          </a:xfrm>
          <a:prstGeom prst="wedgeRoundRectCallout">
            <a:avLst>
              <a:gd name="adj1" fmla="val -53065"/>
              <a:gd name="adj2" fmla="val -3322"/>
              <a:gd name="adj3" fmla="val 16667"/>
            </a:avLst>
          </a:prstGeom>
          <a:solidFill>
            <a:schemeClr val="accent1">
              <a:alpha val="2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2123728" y="3789040"/>
            <a:ext cx="252028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I got bad marks in English.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ASUGA_Hideki\AppData\Local\Microsoft\Windows\Temporary Internet Files\Content.IE5\8USGWV83\MC90027965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0315" y="2564904"/>
            <a:ext cx="4329210" cy="3384376"/>
          </a:xfrm>
          <a:prstGeom prst="rect">
            <a:avLst/>
          </a:prstGeom>
          <a:noFill/>
        </p:spPr>
      </p:pic>
      <p:sp>
        <p:nvSpPr>
          <p:cNvPr id="9" name="雲形吹き出し 8"/>
          <p:cNvSpPr/>
          <p:nvPr/>
        </p:nvSpPr>
        <p:spPr>
          <a:xfrm>
            <a:off x="1043608" y="3212976"/>
            <a:ext cx="4176464" cy="2664296"/>
          </a:xfrm>
          <a:prstGeom prst="cloudCallout">
            <a:avLst>
              <a:gd name="adj1" fmla="val 67645"/>
              <a:gd name="adj2" fmla="val -15198"/>
            </a:avLst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8" name="Picture 4" descr="C:\Users\KASUGA_Hideki\AppData\Local\Microsoft\Windows\Temporary Internet Files\Content.IE5\8USGWV83\MC90041023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1872208" cy="2262251"/>
          </a:xfrm>
          <a:prstGeom prst="rect">
            <a:avLst/>
          </a:prstGeom>
          <a:noFill/>
        </p:spPr>
      </p:pic>
      <p:sp>
        <p:nvSpPr>
          <p:cNvPr id="8" name="角丸四角形吹き出し 7"/>
          <p:cNvSpPr/>
          <p:nvPr/>
        </p:nvSpPr>
        <p:spPr>
          <a:xfrm>
            <a:off x="1835696" y="446669"/>
            <a:ext cx="7092280" cy="1368152"/>
          </a:xfrm>
          <a:prstGeom prst="wedgeRoundRectCallout">
            <a:avLst>
              <a:gd name="adj1" fmla="val -53065"/>
              <a:gd name="adj2" fmla="val -3322"/>
              <a:gd name="adj3" fmla="val 16667"/>
            </a:avLst>
          </a:prstGeom>
          <a:solidFill>
            <a:schemeClr val="accent1">
              <a:alpha val="2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1619672" y="4221088"/>
            <a:ext cx="288032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I am sleepy.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059832" y="6093296"/>
            <a:ext cx="532859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Your child gets up late.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7" grpId="0"/>
      <p:bldP spid="12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345</Words>
  <Application>Microsoft Office PowerPoint</Application>
  <PresentationFormat>画面に合わせる (4:3)</PresentationFormat>
  <Paragraphs>63</Paragraphs>
  <Slides>25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30" baseType="lpstr">
      <vt:lpstr>HG創英角ﾎﾟｯﾌﾟ体</vt:lpstr>
      <vt:lpstr>Arial</vt:lpstr>
      <vt:lpstr>Calibri</vt:lpstr>
      <vt:lpstr>Century Schoolbook</vt:lpstr>
      <vt:lpstr>Office テーマ</vt:lpstr>
      <vt:lpstr>絶対だよ！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Thinking time</vt:lpstr>
      <vt:lpstr>For example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絶対だよ！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絶対だよ！</dc:title>
  <dc:creator>KASUGA_Hideki</dc:creator>
  <cp:lastModifiedBy>秀紀 春日</cp:lastModifiedBy>
  <cp:revision>32</cp:revision>
  <dcterms:created xsi:type="dcterms:W3CDTF">2013-06-22T07:28:20Z</dcterms:created>
  <dcterms:modified xsi:type="dcterms:W3CDTF">2025-10-03T22:18:05Z</dcterms:modified>
</cp:coreProperties>
</file>