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4"/>
  </p:notesMasterIdLst>
  <p:handoutMasterIdLst>
    <p:handoutMasterId r:id="rId35"/>
  </p:handoutMasterIdLst>
  <p:sldIdLst>
    <p:sldId id="256" r:id="rId2"/>
    <p:sldId id="257" r:id="rId3"/>
    <p:sldId id="259" r:id="rId4"/>
    <p:sldId id="260" r:id="rId5"/>
    <p:sldId id="262" r:id="rId6"/>
    <p:sldId id="269" r:id="rId7"/>
    <p:sldId id="270" r:id="rId8"/>
    <p:sldId id="271" r:id="rId9"/>
    <p:sldId id="310" r:id="rId10"/>
    <p:sldId id="276" r:id="rId11"/>
    <p:sldId id="300" r:id="rId12"/>
    <p:sldId id="302" r:id="rId13"/>
    <p:sldId id="303" r:id="rId14"/>
    <p:sldId id="304" r:id="rId15"/>
    <p:sldId id="309" r:id="rId16"/>
    <p:sldId id="299" r:id="rId17"/>
    <p:sldId id="298" r:id="rId18"/>
    <p:sldId id="312" r:id="rId19"/>
    <p:sldId id="266" r:id="rId20"/>
    <p:sldId id="275" r:id="rId21"/>
    <p:sldId id="313" r:id="rId22"/>
    <p:sldId id="314" r:id="rId23"/>
    <p:sldId id="316" r:id="rId24"/>
    <p:sldId id="317" r:id="rId25"/>
    <p:sldId id="288" r:id="rId26"/>
    <p:sldId id="318" r:id="rId27"/>
    <p:sldId id="329" r:id="rId28"/>
    <p:sldId id="323" r:id="rId29"/>
    <p:sldId id="324" r:id="rId30"/>
    <p:sldId id="326" r:id="rId31"/>
    <p:sldId id="327" r:id="rId32"/>
    <p:sldId id="328" r:id="rId33"/>
  </p:sldIdLst>
  <p:sldSz cx="9144000" cy="6858000" type="screen4x3"/>
  <p:notesSz cx="9144000" cy="6858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66"/>
    <a:srgbClr val="FFFFFF"/>
    <a:srgbClr val="FFC7D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1912" autoAdjust="0"/>
  </p:normalViewPr>
  <p:slideViewPr>
    <p:cSldViewPr>
      <p:cViewPr varScale="1">
        <p:scale>
          <a:sx n="90" d="100"/>
          <a:sy n="90" d="100"/>
        </p:scale>
        <p:origin x="1332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handoutMaster" Target="handoutMasters/handout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28A170-D6AC-4F6D-B9D1-87DD6A398D1B}" type="datetimeFigureOut">
              <a:rPr kumimoji="1" lang="ja-JP" altLang="en-US" smtClean="0"/>
              <a:t>2026/9/14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49E051-1AD9-4BAB-9E1D-D40F4359636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700675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 2"/>
          <p:cNvSpPr>
            <a:spLocks noGrp="1"/>
          </p:cNvSpPr>
          <p:nvPr>
            <p:ph type="dt" idx="1"/>
          </p:nvPr>
        </p:nvSpPr>
        <p:spPr>
          <a:xfrm>
            <a:off x="5179484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143B7AA-3940-49AD-910F-94A49BD95B31}" type="datetimeFigureOut">
              <a:rPr kumimoji="1" lang="ja-JP" altLang="en-US" smtClean="0"/>
              <a:pPr/>
              <a:t>2026/9/14</a:t>
            </a:fld>
            <a:endParaRPr kumimoji="1" lang="ja-JP" altLang="en-US"/>
          </a:p>
        </p:txBody>
      </p:sp>
      <p:sp>
        <p:nvSpPr>
          <p:cNvPr id="4" name="スライド イメージ プレースホルダ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4350"/>
            <a:ext cx="34290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5680439-7E38-4E37-82C5-B7F99CBE07CD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429037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rtl="0"/>
            <a:r>
              <a:rPr lang="ja-JP" altLang="en-US" b="0" dirty="0">
                <a:solidFill>
                  <a:srgbClr val="1F1F1F"/>
                </a:solidFill>
                <a:effectLst/>
                <a:latin typeface="Google Sans Flex"/>
              </a:rPr>
              <a:t>→まだしていないこと、これからすることのときには、「動詞の原形」を使います。</a:t>
            </a:r>
            <a:br>
              <a:rPr lang="en-US" altLang="ja-JP" b="0" dirty="0">
                <a:solidFill>
                  <a:srgbClr val="1F1F1F"/>
                </a:solidFill>
                <a:effectLst/>
                <a:latin typeface="Google Sans Flex"/>
              </a:rPr>
            </a:br>
            <a:r>
              <a:rPr lang="ja-JP" altLang="en-US" b="0" dirty="0">
                <a:solidFill>
                  <a:srgbClr val="1F1F1F"/>
                </a:solidFill>
                <a:effectLst/>
                <a:latin typeface="Google Sans Flex"/>
              </a:rPr>
              <a:t>この部分については、正確には</a:t>
            </a:r>
          </a:p>
          <a:p>
            <a:pPr rtl="0"/>
            <a:r>
              <a:rPr lang="ja-JP" altLang="en-US" b="0" dirty="0">
                <a:solidFill>
                  <a:srgbClr val="1F1F1F"/>
                </a:solidFill>
                <a:effectLst/>
                <a:latin typeface="Google Sans Flex"/>
              </a:rPr>
              <a:t>話者が確定できていないこと（未確定のこと）→まだしていないこと、これからすることのときは、「動詞の原形」を使います。</a:t>
            </a:r>
            <a:br>
              <a:rPr lang="en-US" altLang="ja-JP" b="0" dirty="0">
                <a:solidFill>
                  <a:srgbClr val="1F1F1F"/>
                </a:solidFill>
                <a:effectLst/>
                <a:latin typeface="Google Sans Flex"/>
              </a:rPr>
            </a:br>
            <a:r>
              <a:rPr lang="ja-JP" altLang="en-US" b="0">
                <a:solidFill>
                  <a:srgbClr val="1F1F1F"/>
                </a:solidFill>
                <a:effectLst/>
                <a:latin typeface="Google Sans Flex"/>
              </a:rPr>
              <a:t>ですが、わかりやすく、このようにしてあります。</a:t>
            </a:r>
            <a:endParaRPr lang="ja-JP" altLang="en-US" b="0" dirty="0">
              <a:solidFill>
                <a:srgbClr val="1F1F1F"/>
              </a:solidFill>
              <a:effectLst/>
              <a:latin typeface="Google Sans Flex"/>
            </a:endParaRPr>
          </a:p>
          <a:p>
            <a:br>
              <a:rPr lang="ja-JP" altLang="en-US" dirty="0"/>
            </a:br>
            <a:endParaRPr kumimoji="1" lang="ja-JP" altLang="en-US" dirty="0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BB04EF-41ED-4ABA-BAC7-0260BEBCD167}" type="slidenum">
              <a:rPr kumimoji="1" lang="ja-JP" altLang="en-US" smtClean="0"/>
              <a:pPr/>
              <a:t>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498680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kumimoji="1" lang="ja-JP" altLang="en-US" dirty="0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BB04EF-41ED-4ABA-BAC7-0260BEBCD167}" type="slidenum">
              <a:rPr kumimoji="1" lang="ja-JP" altLang="en-US" smtClean="0"/>
              <a:pPr/>
              <a:t>20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259435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680439-7E38-4E37-82C5-B7F99CBE07CD}" type="slidenum">
              <a:rPr kumimoji="1" lang="ja-JP" altLang="en-US" smtClean="0"/>
              <a:pPr/>
              <a:t>23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413039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4DBEA8-3BB0-FB79-EAE0-42647B8219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66E49AAE-E77D-8D93-94BB-F9239AE005C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5003E02F-9302-C29D-8AD0-0F3C1898351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417B131C-2DD6-A23B-12DE-0FA7D18B702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680439-7E38-4E37-82C5-B7F99CBE07CD}" type="slidenum">
              <a:rPr kumimoji="1" lang="ja-JP" altLang="en-US" smtClean="0"/>
              <a:pPr/>
              <a:t>24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95851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kumimoji="1" lang="ja-JP" altLang="en-US" dirty="0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BB04EF-41ED-4ABA-BAC7-0260BEBCD167}" type="slidenum">
              <a:rPr kumimoji="1" lang="ja-JP" altLang="en-US" smtClean="0"/>
              <a:pPr/>
              <a:t>26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1270260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680439-7E38-4E37-82C5-B7F99CBE07CD}" type="slidenum">
              <a:rPr kumimoji="1" lang="ja-JP" altLang="en-US" smtClean="0"/>
              <a:pPr/>
              <a:t>28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8308552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4DBEA8-3BB0-FB79-EAE0-42647B8219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66E49AAE-E77D-8D93-94BB-F9239AE005C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5003E02F-9302-C29D-8AD0-0F3C1898351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417B131C-2DD6-A23B-12DE-0FA7D18B702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680439-7E38-4E37-82C5-B7F99CBE07CD}" type="slidenum">
              <a:rPr kumimoji="1" lang="ja-JP" altLang="en-US" smtClean="0"/>
              <a:pPr/>
              <a:t>29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595040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/>
              <a:t>マスタ サブタイトルの書式設定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961DFA-BAFC-4C9C-AE7F-29D78C059189}" type="datetimeFigureOut">
              <a:rPr kumimoji="1" lang="ja-JP" altLang="en-US" smtClean="0"/>
              <a:pPr/>
              <a:t>2026/9/14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71B33-0D02-4875-B9D4-95D4A8197B17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961DFA-BAFC-4C9C-AE7F-29D78C059189}" type="datetimeFigureOut">
              <a:rPr kumimoji="1" lang="ja-JP" altLang="en-US" smtClean="0"/>
              <a:pPr/>
              <a:t>2026/9/14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71B33-0D02-4875-B9D4-95D4A8197B17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961DFA-BAFC-4C9C-AE7F-29D78C059189}" type="datetimeFigureOut">
              <a:rPr kumimoji="1" lang="ja-JP" altLang="en-US" smtClean="0"/>
              <a:pPr/>
              <a:t>2026/9/14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71B33-0D02-4875-B9D4-95D4A8197B17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961DFA-BAFC-4C9C-AE7F-29D78C059189}" type="datetimeFigureOut">
              <a:rPr kumimoji="1" lang="ja-JP" altLang="en-US" smtClean="0"/>
              <a:pPr/>
              <a:t>2026/9/14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71B33-0D02-4875-B9D4-95D4A8197B17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961DFA-BAFC-4C9C-AE7F-29D78C059189}" type="datetimeFigureOut">
              <a:rPr kumimoji="1" lang="ja-JP" altLang="en-US" smtClean="0"/>
              <a:pPr/>
              <a:t>2026/9/14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71B33-0D02-4875-B9D4-95D4A8197B17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961DFA-BAFC-4C9C-AE7F-29D78C059189}" type="datetimeFigureOut">
              <a:rPr kumimoji="1" lang="ja-JP" altLang="en-US" smtClean="0"/>
              <a:pPr/>
              <a:t>2026/9/14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71B33-0D02-4875-B9D4-95D4A8197B17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961DFA-BAFC-4C9C-AE7F-29D78C059189}" type="datetimeFigureOut">
              <a:rPr kumimoji="1" lang="ja-JP" altLang="en-US" smtClean="0"/>
              <a:pPr/>
              <a:t>2026/9/14</a:t>
            </a:fld>
            <a:endParaRPr kumimoji="1" lang="ja-JP" altLang="en-US"/>
          </a:p>
        </p:txBody>
      </p:sp>
      <p:sp>
        <p:nvSpPr>
          <p:cNvPr id="8" name="フッター プレースホル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71B33-0D02-4875-B9D4-95D4A8197B17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日付プレースホル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961DFA-BAFC-4C9C-AE7F-29D78C059189}" type="datetimeFigureOut">
              <a:rPr kumimoji="1" lang="ja-JP" altLang="en-US" smtClean="0"/>
              <a:pPr/>
              <a:t>2026/9/14</a:t>
            </a:fld>
            <a:endParaRPr kumimoji="1" lang="ja-JP" altLang="en-US"/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71B33-0D02-4875-B9D4-95D4A8197B17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961DFA-BAFC-4C9C-AE7F-29D78C059189}" type="datetimeFigureOut">
              <a:rPr kumimoji="1" lang="ja-JP" altLang="en-US" smtClean="0"/>
              <a:pPr/>
              <a:t>2026/9/14</a:t>
            </a:fld>
            <a:endParaRPr kumimoji="1" lang="ja-JP" altLang="en-US"/>
          </a:p>
        </p:txBody>
      </p:sp>
      <p:sp>
        <p:nvSpPr>
          <p:cNvPr id="3" name="フッター プレースホル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71B33-0D02-4875-B9D4-95D4A8197B17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961DFA-BAFC-4C9C-AE7F-29D78C059189}" type="datetimeFigureOut">
              <a:rPr kumimoji="1" lang="ja-JP" altLang="en-US" smtClean="0"/>
              <a:pPr/>
              <a:t>2026/9/14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71B33-0D02-4875-B9D4-95D4A8197B17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961DFA-BAFC-4C9C-AE7F-29D78C059189}" type="datetimeFigureOut">
              <a:rPr kumimoji="1" lang="ja-JP" altLang="en-US" smtClean="0"/>
              <a:pPr/>
              <a:t>2026/9/14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71B33-0D02-4875-B9D4-95D4A8197B17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961DFA-BAFC-4C9C-AE7F-29D78C059189}" type="datetimeFigureOut">
              <a:rPr kumimoji="1" lang="ja-JP" altLang="en-US" smtClean="0"/>
              <a:pPr/>
              <a:t>2026/9/14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071B33-0D02-4875-B9D4-95D4A8197B17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jp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jp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kumimoji="1" lang="ja-JP" altLang="en-US" dirty="0"/>
              <a:t>絶対だよ</a:t>
            </a:r>
            <a:r>
              <a:rPr lang="ja-JP" altLang="en-US" dirty="0"/>
              <a:t>！</a:t>
            </a:r>
            <a:endParaRPr kumimoji="1" lang="ja-JP" altLang="en-US" dirty="0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7232848" cy="1752600"/>
          </a:xfrm>
        </p:spPr>
        <p:txBody>
          <a:bodyPr/>
          <a:lstStyle/>
          <a:p>
            <a:r>
              <a:rPr kumimoji="1" lang="ja-JP" altLang="en-US" dirty="0"/>
              <a:t>助動詞 </a:t>
            </a:r>
            <a:r>
              <a:rPr kumimoji="1" lang="en-US" altLang="ja-JP" dirty="0"/>
              <a:t>must</a:t>
            </a:r>
            <a:r>
              <a:rPr kumimoji="1" lang="ja-JP" altLang="en-US" dirty="0"/>
              <a:t>「</a:t>
            </a:r>
            <a:r>
              <a:rPr kumimoji="1" lang="ja-JP" altLang="en-US" dirty="0" err="1"/>
              <a:t>～しなければ</a:t>
            </a:r>
            <a:r>
              <a:rPr kumimoji="1" lang="ja-JP" altLang="en-US" dirty="0"/>
              <a:t>ならない」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ja-JP" dirty="0"/>
              <a:t>Thinking time</a:t>
            </a:r>
            <a:endParaRPr kumimoji="1" lang="ja-JP" altLang="en-US" dirty="0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937964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E009D9-CFF8-5F6F-AF5C-DC1B3B41F0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75A9325-6A61-28DC-66CB-0CAF1932CA4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kumimoji="1" lang="en-US" altLang="ja-JP" dirty="0"/>
              <a:t>For example</a:t>
            </a:r>
            <a:endParaRPr kumimoji="1" lang="ja-JP" altLang="en-US" dirty="0"/>
          </a:p>
        </p:txBody>
      </p:sp>
      <p:sp>
        <p:nvSpPr>
          <p:cNvPr id="3" name="サブタイトル 2">
            <a:extLst>
              <a:ext uri="{FF2B5EF4-FFF2-40B4-BE49-F238E27FC236}">
                <a16:creationId xmlns:a16="http://schemas.microsoft.com/office/drawing/2014/main" id="{451674CB-EC05-3C95-41E5-239F1B75BD4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7232848" cy="1752600"/>
          </a:xfrm>
        </p:spPr>
        <p:txBody>
          <a:bodyPr/>
          <a:lstStyle/>
          <a:p>
            <a:r>
              <a:rPr kumimoji="1" lang="ja-JP" altLang="en-US" dirty="0"/>
              <a:t>助動詞 </a:t>
            </a:r>
            <a:r>
              <a:rPr kumimoji="1" lang="en-US" altLang="ja-JP" dirty="0"/>
              <a:t>must</a:t>
            </a:r>
            <a:r>
              <a:rPr kumimoji="1" lang="ja-JP" altLang="en-US" dirty="0"/>
              <a:t>「</a:t>
            </a:r>
            <a:r>
              <a:rPr kumimoji="1" lang="ja-JP" altLang="en-US" dirty="0" err="1"/>
              <a:t>～しなければ</a:t>
            </a:r>
            <a:r>
              <a:rPr kumimoji="1" lang="ja-JP" altLang="en-US" dirty="0"/>
              <a:t>ならない」</a:t>
            </a:r>
          </a:p>
        </p:txBody>
      </p:sp>
    </p:spTree>
    <p:extLst>
      <p:ext uri="{BB962C8B-B14F-4D97-AF65-F5344CB8AC3E}">
        <p14:creationId xmlns:p14="http://schemas.microsoft.com/office/powerpoint/2010/main" val="30224914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0" y="484473"/>
            <a:ext cx="1872208" cy="2246649"/>
          </a:xfrm>
          <a:prstGeom prst="rect">
            <a:avLst/>
          </a:prstGeom>
          <a:noFill/>
        </p:spPr>
      </p:pic>
      <p:sp>
        <p:nvSpPr>
          <p:cNvPr id="8" name="角丸四角形吹き出し 7"/>
          <p:cNvSpPr/>
          <p:nvPr/>
        </p:nvSpPr>
        <p:spPr>
          <a:xfrm>
            <a:off x="1835696" y="446669"/>
            <a:ext cx="7092280" cy="1368152"/>
          </a:xfrm>
          <a:prstGeom prst="wedgeRoundRectCallout">
            <a:avLst>
              <a:gd name="adj1" fmla="val -53065"/>
              <a:gd name="adj2" fmla="val -3322"/>
              <a:gd name="adj3" fmla="val 16667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7" name="正方形/長方形 6"/>
          <p:cNvSpPr/>
          <p:nvPr/>
        </p:nvSpPr>
        <p:spPr>
          <a:xfrm>
            <a:off x="3745882" y="6093296"/>
            <a:ext cx="3923286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2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I don’t like fish.</a:t>
            </a:r>
            <a:endParaRPr lang="ja-JP" altLang="en-US" sz="3200" b="1" cap="none" spc="0" dirty="0">
              <a:ln w="10541" cmpd="sng">
                <a:noFill/>
                <a:prstDash val="solid"/>
              </a:ln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D4087C1B-3C6C-F644-1AEF-46D42FBBE81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5882" y="2204864"/>
            <a:ext cx="3316922" cy="3750865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DD7194AC-C6B1-E378-B6B5-9B06E3EA5B04}"/>
              </a:ext>
            </a:extLst>
          </p:cNvPr>
          <p:cNvSpPr/>
          <p:nvPr/>
        </p:nvSpPr>
        <p:spPr>
          <a:xfrm>
            <a:off x="2339752" y="838357"/>
            <a:ext cx="6120680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200" b="1" cap="none" spc="0" dirty="0">
                <a:ln w="10541" cmpd="sng">
                  <a:noFill/>
                  <a:prstDash val="solid"/>
                </a:ln>
                <a:effectLst/>
                <a:latin typeface="Century Schoolbook" pitchFamily="18" charset="0"/>
                <a:ea typeface="ＭＳ ゴシック" pitchFamily="49" charset="-128"/>
              </a:rPr>
              <a:t>You (</a:t>
            </a:r>
            <a:r>
              <a:rPr lang="en-US" altLang="ja-JP" sz="3200" b="1" cap="none" spc="0" dirty="0">
                <a:ln w="10541" cmpd="sng">
                  <a:noFill/>
                  <a:prstDash val="solid"/>
                </a:ln>
                <a:solidFill>
                  <a:srgbClr val="FF0000"/>
                </a:solidFill>
                <a:effectLst/>
                <a:latin typeface="Century Schoolbook" pitchFamily="18" charset="0"/>
                <a:ea typeface="ＭＳ ゴシック" pitchFamily="49" charset="-128"/>
              </a:rPr>
              <a:t> </a:t>
            </a:r>
            <a:r>
              <a:rPr lang="en-US" altLang="ja-JP" sz="3200" b="1" cap="none" spc="0" dirty="0">
                <a:ln w="10541" cmpd="sng">
                  <a:noFill/>
                  <a:prstDash val="solid"/>
                </a:ln>
                <a:solidFill>
                  <a:schemeClr val="bg1"/>
                </a:solidFill>
                <a:effectLst/>
                <a:latin typeface="Century Schoolbook" pitchFamily="18" charset="0"/>
                <a:ea typeface="ＭＳ ゴシック" pitchFamily="49" charset="-128"/>
              </a:rPr>
              <a:t>must</a:t>
            </a:r>
            <a:r>
              <a:rPr lang="en-US" altLang="ja-JP" sz="3200" b="1" cap="none" spc="0" dirty="0">
                <a:ln w="10541" cmpd="sng">
                  <a:noFill/>
                  <a:prstDash val="solid"/>
                </a:ln>
                <a:solidFill>
                  <a:srgbClr val="FF0000"/>
                </a:solidFill>
                <a:effectLst/>
                <a:latin typeface="Century Schoolbook" pitchFamily="18" charset="0"/>
                <a:ea typeface="ＭＳ ゴシック" pitchFamily="49" charset="-128"/>
              </a:rPr>
              <a:t> </a:t>
            </a:r>
            <a:r>
              <a:rPr lang="en-US" altLang="ja-JP" sz="3200" b="1" cap="none" spc="0" dirty="0">
                <a:ln w="10541" cmpd="sng">
                  <a:noFill/>
                  <a:prstDash val="solid"/>
                </a:ln>
                <a:effectLst/>
                <a:latin typeface="Century Schoolbook" pitchFamily="18" charset="0"/>
                <a:ea typeface="ＭＳ ゴシック" pitchFamily="49" charset="-128"/>
              </a:rPr>
              <a:t>) eat fish.</a:t>
            </a:r>
            <a:endParaRPr lang="ja-JP" altLang="en-US" sz="3200" b="1" cap="none" spc="0" dirty="0">
              <a:ln w="10541" cmpd="sng">
                <a:noFill/>
                <a:prstDash val="solid"/>
              </a:ln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2F9657A8-E01C-F707-A468-E08ABDF9ADAD}"/>
              </a:ext>
            </a:extLst>
          </p:cNvPr>
          <p:cNvSpPr/>
          <p:nvPr/>
        </p:nvSpPr>
        <p:spPr>
          <a:xfrm>
            <a:off x="3563888" y="836928"/>
            <a:ext cx="1296144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200" b="1" cap="none" spc="0" dirty="0">
                <a:ln w="10541" cmpd="sng">
                  <a:noFill/>
                  <a:prstDash val="solid"/>
                </a:ln>
                <a:solidFill>
                  <a:srgbClr val="FF0000"/>
                </a:solidFill>
                <a:effectLst/>
                <a:latin typeface="Century Schoolbook" pitchFamily="18" charset="0"/>
                <a:ea typeface="ＭＳ ゴシック" pitchFamily="49" charset="-128"/>
              </a:rPr>
              <a:t>must</a:t>
            </a:r>
            <a:endParaRPr lang="ja-JP" altLang="en-US" sz="3200" b="1" cap="none" spc="0" dirty="0">
              <a:ln w="10541" cmpd="sng">
                <a:noFill/>
                <a:prstDash val="solid"/>
              </a:ln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457891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角丸四角形吹き出し 7"/>
          <p:cNvSpPr/>
          <p:nvPr/>
        </p:nvSpPr>
        <p:spPr>
          <a:xfrm>
            <a:off x="1835696" y="446669"/>
            <a:ext cx="7092280" cy="1368152"/>
          </a:xfrm>
          <a:prstGeom prst="wedgeRoundRectCallout">
            <a:avLst>
              <a:gd name="adj1" fmla="val -53065"/>
              <a:gd name="adj2" fmla="val -3322"/>
              <a:gd name="adj3" fmla="val 16667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正方形/長方形 6"/>
          <p:cNvSpPr/>
          <p:nvPr/>
        </p:nvSpPr>
        <p:spPr>
          <a:xfrm>
            <a:off x="2051720" y="6160948"/>
            <a:ext cx="7092280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2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I don’t like brushing my teeth.</a:t>
            </a:r>
            <a:endParaRPr lang="ja-JP" altLang="en-US" sz="3200" b="1" cap="none" spc="0" dirty="0">
              <a:ln w="10541" cmpd="sng">
                <a:noFill/>
                <a:prstDash val="solid"/>
              </a:ln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F9F4F97D-0A95-A89C-AD7F-A61442A413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0266" y="332656"/>
            <a:ext cx="1560573" cy="2043608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FBE74E0C-94DE-89F8-E2E8-8ACC9256FBF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7904" y="1988684"/>
            <a:ext cx="4290789" cy="4290789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15C50FAA-22C7-5231-0A3A-ABEB8BE45FC1}"/>
              </a:ext>
            </a:extLst>
          </p:cNvPr>
          <p:cNvSpPr/>
          <p:nvPr/>
        </p:nvSpPr>
        <p:spPr>
          <a:xfrm>
            <a:off x="1835696" y="838357"/>
            <a:ext cx="7092280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200" b="1" cap="none" spc="0" dirty="0">
                <a:ln w="10541" cmpd="sng">
                  <a:noFill/>
                  <a:prstDash val="solid"/>
                </a:ln>
                <a:effectLst/>
                <a:latin typeface="Century Schoolbook" pitchFamily="18" charset="0"/>
                <a:ea typeface="ＭＳ ゴシック" pitchFamily="49" charset="-128"/>
              </a:rPr>
              <a:t>You (</a:t>
            </a:r>
            <a:r>
              <a:rPr lang="en-US" altLang="ja-JP" sz="3200" b="1" cap="none" spc="0" dirty="0">
                <a:ln w="10541" cmpd="sng">
                  <a:noFill/>
                  <a:prstDash val="solid"/>
                </a:ln>
                <a:solidFill>
                  <a:srgbClr val="FF0000"/>
                </a:solidFill>
                <a:effectLst/>
                <a:latin typeface="Century Schoolbook" pitchFamily="18" charset="0"/>
                <a:ea typeface="ＭＳ ゴシック" pitchFamily="49" charset="-128"/>
              </a:rPr>
              <a:t> </a:t>
            </a:r>
            <a:r>
              <a:rPr lang="en-US" altLang="ja-JP" sz="3200" b="1" cap="none" spc="0" dirty="0">
                <a:ln w="10541" cmpd="sng">
                  <a:noFill/>
                  <a:prstDash val="solid"/>
                </a:ln>
                <a:solidFill>
                  <a:schemeClr val="bg1"/>
                </a:solidFill>
                <a:effectLst/>
                <a:latin typeface="Century Schoolbook" pitchFamily="18" charset="0"/>
                <a:ea typeface="ＭＳ ゴシック" pitchFamily="49" charset="-128"/>
              </a:rPr>
              <a:t>must</a:t>
            </a:r>
            <a:r>
              <a:rPr lang="en-US" altLang="ja-JP" sz="3200" b="1" cap="none" spc="0" dirty="0">
                <a:ln w="10541" cmpd="sng">
                  <a:noFill/>
                  <a:prstDash val="solid"/>
                </a:ln>
                <a:solidFill>
                  <a:srgbClr val="FF0000"/>
                </a:solidFill>
                <a:effectLst/>
                <a:latin typeface="Century Schoolbook" pitchFamily="18" charset="0"/>
                <a:ea typeface="ＭＳ ゴシック" pitchFamily="49" charset="-128"/>
              </a:rPr>
              <a:t> </a:t>
            </a:r>
            <a:r>
              <a:rPr lang="en-US" altLang="ja-JP" sz="3200" b="1" cap="none" spc="0" dirty="0">
                <a:ln w="10541" cmpd="sng">
                  <a:noFill/>
                  <a:prstDash val="solid"/>
                </a:ln>
                <a:effectLst/>
                <a:latin typeface="Century Schoolbook" pitchFamily="18" charset="0"/>
                <a:ea typeface="ＭＳ ゴシック" pitchFamily="49" charset="-128"/>
              </a:rPr>
              <a:t>) ( </a:t>
            </a:r>
            <a:r>
              <a:rPr lang="en-US" altLang="ja-JP" sz="3200" b="1" cap="none" spc="0" dirty="0">
                <a:ln w="10541" cmpd="sng">
                  <a:noFill/>
                  <a:prstDash val="solid"/>
                </a:ln>
                <a:solidFill>
                  <a:schemeClr val="bg1"/>
                </a:solidFill>
                <a:effectLst/>
                <a:latin typeface="Century Schoolbook" pitchFamily="18" charset="0"/>
                <a:ea typeface="ＭＳ ゴシック" pitchFamily="49" charset="-128"/>
              </a:rPr>
              <a:t>brush</a:t>
            </a:r>
            <a:r>
              <a:rPr lang="en-US" altLang="ja-JP" sz="3200" b="1" cap="none" spc="0" dirty="0">
                <a:ln w="10541" cmpd="sng">
                  <a:noFill/>
                  <a:prstDash val="solid"/>
                </a:ln>
                <a:effectLst/>
                <a:latin typeface="Century Schoolbook" pitchFamily="18" charset="0"/>
                <a:ea typeface="ＭＳ ゴシック" pitchFamily="49" charset="-128"/>
              </a:rPr>
              <a:t> ) your teeth.</a:t>
            </a:r>
            <a:endParaRPr lang="ja-JP" altLang="en-US" sz="3200" b="1" cap="none" spc="0" dirty="0">
              <a:ln w="10541" cmpd="sng">
                <a:noFill/>
                <a:prstDash val="solid"/>
              </a:ln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66AB5CD8-9052-49C6-C4DD-9B562C7F5116}"/>
              </a:ext>
            </a:extLst>
          </p:cNvPr>
          <p:cNvSpPr/>
          <p:nvPr/>
        </p:nvSpPr>
        <p:spPr>
          <a:xfrm>
            <a:off x="3059832" y="818581"/>
            <a:ext cx="1296144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200" b="1" cap="none" spc="0" dirty="0">
                <a:ln w="10541" cmpd="sng">
                  <a:noFill/>
                  <a:prstDash val="solid"/>
                </a:ln>
                <a:solidFill>
                  <a:srgbClr val="FF0000"/>
                </a:solidFill>
                <a:effectLst/>
                <a:latin typeface="Century Schoolbook" pitchFamily="18" charset="0"/>
                <a:ea typeface="ＭＳ ゴシック" pitchFamily="49" charset="-128"/>
              </a:rPr>
              <a:t>must</a:t>
            </a:r>
            <a:endParaRPr lang="ja-JP" altLang="en-US" sz="3200" b="1" cap="none" spc="0" dirty="0">
              <a:ln w="10541" cmpd="sng">
                <a:noFill/>
                <a:prstDash val="solid"/>
              </a:ln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3055D2D7-3B17-0D92-F16E-C321DBC6EB99}"/>
              </a:ext>
            </a:extLst>
          </p:cNvPr>
          <p:cNvSpPr/>
          <p:nvPr/>
        </p:nvSpPr>
        <p:spPr>
          <a:xfrm>
            <a:off x="4788026" y="855682"/>
            <a:ext cx="1728192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200" b="1" cap="none" spc="0" dirty="0">
                <a:ln w="10541" cmpd="sng">
                  <a:noFill/>
                  <a:prstDash val="solid"/>
                </a:ln>
                <a:effectLst/>
                <a:latin typeface="Century Schoolbook" pitchFamily="18" charset="0"/>
                <a:ea typeface="ＭＳ ゴシック" pitchFamily="49" charset="-128"/>
              </a:rPr>
              <a:t>brush</a:t>
            </a:r>
            <a:endParaRPr lang="ja-JP" altLang="en-US" sz="3200" b="1" cap="none" spc="0" dirty="0">
              <a:ln w="10541" cmpd="sng">
                <a:noFill/>
                <a:prstDash val="solid"/>
              </a:ln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0436345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16306" y="2875861"/>
            <a:ext cx="3192776" cy="3192776"/>
          </a:xfrm>
          <a:prstGeom prst="rect">
            <a:avLst/>
          </a:prstGeom>
          <a:noFill/>
        </p:spPr>
      </p:pic>
      <p:sp>
        <p:nvSpPr>
          <p:cNvPr id="9" name="雲形吹き出し 8"/>
          <p:cNvSpPr/>
          <p:nvPr/>
        </p:nvSpPr>
        <p:spPr>
          <a:xfrm>
            <a:off x="3707904" y="3943534"/>
            <a:ext cx="4968552" cy="2664296"/>
          </a:xfrm>
          <a:prstGeom prst="cloudCallout">
            <a:avLst>
              <a:gd name="adj1" fmla="val -62952"/>
              <a:gd name="adj2" fmla="val -31560"/>
            </a:avLst>
          </a:prstGeom>
          <a:solidFill>
            <a:schemeClr val="bg1"/>
          </a:solidFill>
          <a:ln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956332" y="297754"/>
            <a:ext cx="3187668" cy="3192776"/>
          </a:xfrm>
          <a:prstGeom prst="rect">
            <a:avLst/>
          </a:prstGeom>
          <a:noFill/>
        </p:spPr>
      </p:pic>
      <p:sp>
        <p:nvSpPr>
          <p:cNvPr id="8" name="角丸四角形吹き出し 7"/>
          <p:cNvSpPr/>
          <p:nvPr/>
        </p:nvSpPr>
        <p:spPr>
          <a:xfrm>
            <a:off x="107504" y="837264"/>
            <a:ext cx="6804248" cy="1249192"/>
          </a:xfrm>
          <a:prstGeom prst="wedgeRoundRectCallout">
            <a:avLst>
              <a:gd name="adj1" fmla="val 55381"/>
              <a:gd name="adj2" fmla="val 29022"/>
              <a:gd name="adj3" fmla="val 16667"/>
            </a:avLst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正方形/長方形 6"/>
          <p:cNvSpPr/>
          <p:nvPr/>
        </p:nvSpPr>
        <p:spPr>
          <a:xfrm>
            <a:off x="4211960" y="4510571"/>
            <a:ext cx="3960440" cy="1077218"/>
          </a:xfrm>
          <a:prstGeom prst="rect">
            <a:avLst/>
          </a:prstGeom>
          <a:solidFill>
            <a:schemeClr val="bg1"/>
          </a:solidFill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2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I got bad marks </a:t>
            </a:r>
          </a:p>
          <a:p>
            <a:pPr algn="r"/>
            <a:r>
              <a:rPr lang="en-US" altLang="ja-JP" sz="32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in English.</a:t>
            </a:r>
            <a:endParaRPr lang="ja-JP" altLang="en-US" sz="3200" b="1" cap="none" spc="0" dirty="0">
              <a:ln w="10541" cmpd="sng">
                <a:noFill/>
                <a:prstDash val="solid"/>
              </a:ln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06514563-7B64-E9BD-A785-16CE59DC56D9}"/>
              </a:ext>
            </a:extLst>
          </p:cNvPr>
          <p:cNvSpPr/>
          <p:nvPr/>
        </p:nvSpPr>
        <p:spPr>
          <a:xfrm>
            <a:off x="107504" y="877085"/>
            <a:ext cx="6624736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200" b="1" cap="none" spc="0" dirty="0">
                <a:ln w="10541" cmpd="sng">
                  <a:noFill/>
                  <a:prstDash val="solid"/>
                </a:ln>
                <a:effectLst/>
                <a:latin typeface="Century Schoolbook" pitchFamily="18" charset="0"/>
                <a:ea typeface="ＭＳ ゴシック" pitchFamily="49" charset="-128"/>
              </a:rPr>
              <a:t>You (</a:t>
            </a:r>
            <a:r>
              <a:rPr lang="en-US" altLang="ja-JP" sz="3200" b="1" cap="none" spc="0" dirty="0">
                <a:ln w="10541" cmpd="sng">
                  <a:noFill/>
                  <a:prstDash val="solid"/>
                </a:ln>
                <a:solidFill>
                  <a:srgbClr val="FF0000"/>
                </a:solidFill>
                <a:effectLst/>
                <a:latin typeface="Century Schoolbook" pitchFamily="18" charset="0"/>
                <a:ea typeface="ＭＳ ゴシック" pitchFamily="49" charset="-128"/>
              </a:rPr>
              <a:t> </a:t>
            </a:r>
            <a:r>
              <a:rPr lang="en-US" altLang="ja-JP" sz="3200" b="1" cap="none" spc="0" dirty="0">
                <a:ln w="10541" cmpd="sng">
                  <a:noFill/>
                  <a:prstDash val="solid"/>
                </a:ln>
                <a:solidFill>
                  <a:schemeClr val="bg1"/>
                </a:solidFill>
                <a:effectLst/>
                <a:latin typeface="Century Schoolbook" pitchFamily="18" charset="0"/>
                <a:ea typeface="ＭＳ ゴシック" pitchFamily="49" charset="-128"/>
              </a:rPr>
              <a:t>must</a:t>
            </a:r>
            <a:r>
              <a:rPr lang="en-US" altLang="ja-JP" sz="3200" b="1" cap="none" spc="0" dirty="0">
                <a:ln w="10541" cmpd="sng">
                  <a:noFill/>
                  <a:prstDash val="solid"/>
                </a:ln>
                <a:solidFill>
                  <a:srgbClr val="FF0000"/>
                </a:solidFill>
                <a:effectLst/>
                <a:latin typeface="Century Schoolbook" pitchFamily="18" charset="0"/>
                <a:ea typeface="ＭＳ ゴシック" pitchFamily="49" charset="-128"/>
              </a:rPr>
              <a:t> </a:t>
            </a:r>
            <a:r>
              <a:rPr lang="en-US" altLang="ja-JP" sz="3200" b="1" cap="none" spc="0" dirty="0">
                <a:ln w="10541" cmpd="sng">
                  <a:noFill/>
                  <a:prstDash val="solid"/>
                </a:ln>
                <a:effectLst/>
                <a:latin typeface="Century Schoolbook" pitchFamily="18" charset="0"/>
                <a:ea typeface="ＭＳ ゴシック" pitchFamily="49" charset="-128"/>
              </a:rPr>
              <a:t>) ( </a:t>
            </a:r>
            <a:r>
              <a:rPr lang="en-US" altLang="ja-JP" sz="3200" b="1" cap="none" spc="0" dirty="0">
                <a:ln w="10541" cmpd="sng">
                  <a:noFill/>
                  <a:prstDash val="solid"/>
                </a:ln>
                <a:solidFill>
                  <a:schemeClr val="bg1"/>
                </a:solidFill>
                <a:effectLst/>
                <a:latin typeface="Century Schoolbook" pitchFamily="18" charset="0"/>
                <a:ea typeface="ＭＳ ゴシック" pitchFamily="49" charset="-128"/>
              </a:rPr>
              <a:t>study</a:t>
            </a:r>
            <a:r>
              <a:rPr lang="en-US" altLang="ja-JP" sz="3200" b="1" cap="none" spc="0" dirty="0">
                <a:ln w="10541" cmpd="sng">
                  <a:noFill/>
                  <a:prstDash val="solid"/>
                </a:ln>
                <a:effectLst/>
                <a:latin typeface="Century Schoolbook" pitchFamily="18" charset="0"/>
                <a:ea typeface="ＭＳ ゴシック" pitchFamily="49" charset="-128"/>
              </a:rPr>
              <a:t>) </a:t>
            </a:r>
          </a:p>
          <a:p>
            <a:pPr algn="r"/>
            <a:r>
              <a:rPr lang="en-US" altLang="ja-JP" sz="3200" b="1" cap="none" spc="0" dirty="0">
                <a:ln w="10541" cmpd="sng">
                  <a:noFill/>
                  <a:prstDash val="solid"/>
                </a:ln>
                <a:effectLst/>
                <a:latin typeface="Century Schoolbook" pitchFamily="18" charset="0"/>
                <a:ea typeface="ＭＳ ゴシック" pitchFamily="49" charset="-128"/>
              </a:rPr>
              <a:t>( </a:t>
            </a:r>
            <a:r>
              <a:rPr lang="en-US" altLang="ja-JP" sz="3200" b="1" cap="none" spc="0" dirty="0">
                <a:ln w="10541" cmpd="sng">
                  <a:noFill/>
                  <a:prstDash val="solid"/>
                </a:ln>
                <a:solidFill>
                  <a:schemeClr val="bg1"/>
                </a:solidFill>
                <a:effectLst/>
                <a:latin typeface="Century Schoolbook" pitchFamily="18" charset="0"/>
                <a:ea typeface="ＭＳ ゴシック" pitchFamily="49" charset="-128"/>
              </a:rPr>
              <a:t>English</a:t>
            </a:r>
            <a:r>
              <a:rPr lang="en-US" altLang="ja-JP" sz="3200" b="1" cap="none" spc="0" dirty="0">
                <a:ln w="10541" cmpd="sng">
                  <a:noFill/>
                  <a:prstDash val="solid"/>
                </a:ln>
                <a:effectLst/>
                <a:latin typeface="Century Schoolbook" pitchFamily="18" charset="0"/>
                <a:ea typeface="ＭＳ ゴシック" pitchFamily="49" charset="-128"/>
              </a:rPr>
              <a:t> ) hard.</a:t>
            </a:r>
            <a:endParaRPr lang="ja-JP" altLang="en-US" sz="3200" b="1" cap="none" spc="0" dirty="0">
              <a:ln w="10541" cmpd="sng">
                <a:noFill/>
                <a:prstDash val="solid"/>
              </a:ln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37097FC5-9B43-E33B-5971-4817D435A698}"/>
              </a:ext>
            </a:extLst>
          </p:cNvPr>
          <p:cNvSpPr/>
          <p:nvPr/>
        </p:nvSpPr>
        <p:spPr>
          <a:xfrm>
            <a:off x="1351976" y="877084"/>
            <a:ext cx="1296144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200" b="1" cap="none" spc="0" dirty="0">
                <a:ln w="10541" cmpd="sng">
                  <a:noFill/>
                  <a:prstDash val="solid"/>
                </a:ln>
                <a:solidFill>
                  <a:srgbClr val="FF0000"/>
                </a:solidFill>
                <a:effectLst/>
                <a:latin typeface="Century Schoolbook" pitchFamily="18" charset="0"/>
                <a:ea typeface="ＭＳ ゴシック" pitchFamily="49" charset="-128"/>
              </a:rPr>
              <a:t>must</a:t>
            </a:r>
            <a:endParaRPr lang="ja-JP" altLang="en-US" sz="3200" b="1" cap="none" spc="0" dirty="0">
              <a:ln w="10541" cmpd="sng">
                <a:noFill/>
                <a:prstDash val="solid"/>
              </a:ln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C6007CE7-28C0-4877-E7F2-78CCCD98F973}"/>
              </a:ext>
            </a:extLst>
          </p:cNvPr>
          <p:cNvSpPr/>
          <p:nvPr/>
        </p:nvSpPr>
        <p:spPr>
          <a:xfrm>
            <a:off x="3028496" y="877083"/>
            <a:ext cx="1728192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2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study</a:t>
            </a:r>
            <a:endParaRPr lang="ja-JP" altLang="en-US" sz="3200" b="1" cap="none" spc="0" dirty="0">
              <a:ln w="10541" cmpd="sng">
                <a:noFill/>
                <a:prstDash val="solid"/>
              </a:ln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941AF711-573B-88B4-4131-32B0AAA05FD2}"/>
              </a:ext>
            </a:extLst>
          </p:cNvPr>
          <p:cNvSpPr/>
          <p:nvPr/>
        </p:nvSpPr>
        <p:spPr>
          <a:xfrm>
            <a:off x="3419872" y="1326195"/>
            <a:ext cx="1965756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2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English</a:t>
            </a:r>
            <a:endParaRPr lang="ja-JP" altLang="en-US" sz="3200" b="1" cap="none" spc="0" dirty="0">
              <a:ln w="10541" cmpd="sng">
                <a:noFill/>
                <a:prstDash val="solid"/>
              </a:ln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9711499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5D0F8902-E0EA-0199-2059-7D9B26318F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537" r="5509"/>
          <a:stretch>
            <a:fillRect/>
          </a:stretch>
        </p:blipFill>
        <p:spPr>
          <a:xfrm>
            <a:off x="2511190" y="0"/>
            <a:ext cx="6660232" cy="5087888"/>
          </a:xfrm>
          <a:prstGeom prst="rect">
            <a:avLst/>
          </a:prstGeom>
        </p:spPr>
      </p:pic>
      <p:sp>
        <p:nvSpPr>
          <p:cNvPr id="4" name="角丸四角形吹き出し 7">
            <a:extLst>
              <a:ext uri="{FF2B5EF4-FFF2-40B4-BE49-F238E27FC236}">
                <a16:creationId xmlns:a16="http://schemas.microsoft.com/office/drawing/2014/main" id="{A20ACF24-7F83-A777-4D3E-93175387DC7B}"/>
              </a:ext>
            </a:extLst>
          </p:cNvPr>
          <p:cNvSpPr/>
          <p:nvPr/>
        </p:nvSpPr>
        <p:spPr>
          <a:xfrm>
            <a:off x="323528" y="4857282"/>
            <a:ext cx="8640960" cy="1123148"/>
          </a:xfrm>
          <a:prstGeom prst="wedgeRoundRectCallout">
            <a:avLst>
              <a:gd name="adj1" fmla="val 34224"/>
              <a:gd name="adj2" fmla="val -102476"/>
              <a:gd name="adj3" fmla="val 16667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AF39C82A-C3F6-9971-0A00-FEB5C736CD93}"/>
              </a:ext>
            </a:extLst>
          </p:cNvPr>
          <p:cNvSpPr/>
          <p:nvPr/>
        </p:nvSpPr>
        <p:spPr>
          <a:xfrm>
            <a:off x="899592" y="5099616"/>
            <a:ext cx="7812868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2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You  ( </a:t>
            </a:r>
            <a:r>
              <a:rPr lang="en-US" altLang="ja-JP" sz="3200" b="1" dirty="0">
                <a:ln w="10541" cmpd="sng">
                  <a:noFill/>
                  <a:prstDash val="solid"/>
                </a:ln>
                <a:solidFill>
                  <a:schemeClr val="bg1"/>
                </a:solidFill>
                <a:latin typeface="Century Schoolbook" pitchFamily="18" charset="0"/>
                <a:ea typeface="ＭＳ ゴシック" pitchFamily="49" charset="-128"/>
              </a:rPr>
              <a:t>must</a:t>
            </a:r>
            <a:r>
              <a:rPr lang="en-US" altLang="ja-JP" sz="32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 )( </a:t>
            </a:r>
            <a:r>
              <a:rPr lang="en-US" altLang="ja-JP" sz="3200" b="1" dirty="0">
                <a:ln w="10541" cmpd="sng">
                  <a:noFill/>
                  <a:prstDash val="solid"/>
                </a:ln>
                <a:solidFill>
                  <a:schemeClr val="bg1"/>
                </a:solidFill>
                <a:latin typeface="Century Schoolbook" pitchFamily="18" charset="0"/>
                <a:ea typeface="ＭＳ ゴシック" pitchFamily="49" charset="-128"/>
              </a:rPr>
              <a:t>buy</a:t>
            </a:r>
            <a:r>
              <a:rPr lang="en-US" altLang="ja-JP" sz="32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 ) this smartphone.</a:t>
            </a:r>
            <a:endParaRPr lang="ja-JP" altLang="en-US" sz="3200" b="1" cap="none" spc="0" dirty="0">
              <a:ln w="10541" cmpd="sng">
                <a:noFill/>
                <a:prstDash val="solid"/>
              </a:ln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107CF4AA-E819-A995-FFC0-36265C02AEAF}"/>
              </a:ext>
            </a:extLst>
          </p:cNvPr>
          <p:cNvSpPr/>
          <p:nvPr/>
        </p:nvSpPr>
        <p:spPr>
          <a:xfrm>
            <a:off x="2267744" y="5099616"/>
            <a:ext cx="1296144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200" b="1" cap="none" spc="0" dirty="0">
                <a:ln w="10541" cmpd="sng">
                  <a:noFill/>
                  <a:prstDash val="solid"/>
                </a:ln>
                <a:solidFill>
                  <a:srgbClr val="FF0000"/>
                </a:solidFill>
                <a:effectLst/>
                <a:latin typeface="Century Schoolbook" pitchFamily="18" charset="0"/>
                <a:ea typeface="ＭＳ ゴシック" pitchFamily="49" charset="-128"/>
              </a:rPr>
              <a:t>must</a:t>
            </a:r>
            <a:endParaRPr lang="ja-JP" altLang="en-US" sz="3200" b="1" cap="none" spc="0" dirty="0">
              <a:ln w="10541" cmpd="sng">
                <a:noFill/>
                <a:prstDash val="solid"/>
              </a:ln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E27331E1-FFDA-9CA0-8F29-D531040201A6}"/>
              </a:ext>
            </a:extLst>
          </p:cNvPr>
          <p:cNvSpPr/>
          <p:nvPr/>
        </p:nvSpPr>
        <p:spPr>
          <a:xfrm>
            <a:off x="3807594" y="5087888"/>
            <a:ext cx="1008112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200" b="1" cap="none" spc="0" dirty="0">
                <a:ln w="10541" cmpd="sng">
                  <a:noFill/>
                  <a:prstDash val="solid"/>
                </a:ln>
                <a:effectLst/>
                <a:latin typeface="Century Schoolbook" pitchFamily="18" charset="0"/>
                <a:ea typeface="ＭＳ ゴシック" pitchFamily="49" charset="-128"/>
              </a:rPr>
              <a:t>buy</a:t>
            </a:r>
            <a:endParaRPr lang="ja-JP" altLang="en-US" sz="3200" b="1" cap="none" spc="0" dirty="0">
              <a:ln w="10541" cmpd="sng">
                <a:noFill/>
                <a:prstDash val="solid"/>
              </a:ln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3965693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" grpId="0" animBg="1"/>
      <p:bldP spid="5" grpId="0"/>
      <p:bldP spid="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748AAD5F-5106-6DEB-BB40-6050B8D305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94"/>
            <a:ext cx="9144000" cy="6856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220830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D0C3FF-B536-903E-B3D9-D7B21FE7AA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3CCBC40-4DC4-AD21-BBB5-CB5D9EBA06E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kumimoji="1" lang="ja-JP" altLang="en-US" dirty="0"/>
              <a:t>絶対だよ</a:t>
            </a:r>
            <a:r>
              <a:rPr lang="ja-JP" altLang="en-US" dirty="0"/>
              <a:t>！</a:t>
            </a:r>
            <a:endParaRPr kumimoji="1" lang="ja-JP" altLang="en-US" dirty="0"/>
          </a:p>
        </p:txBody>
      </p:sp>
      <p:sp>
        <p:nvSpPr>
          <p:cNvPr id="3" name="サブタイトル 2">
            <a:extLst>
              <a:ext uri="{FF2B5EF4-FFF2-40B4-BE49-F238E27FC236}">
                <a16:creationId xmlns:a16="http://schemas.microsoft.com/office/drawing/2014/main" id="{864C8714-CB5C-C966-1E1E-273AD5E0FEA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7232848" cy="1752600"/>
          </a:xfrm>
        </p:spPr>
        <p:txBody>
          <a:bodyPr/>
          <a:lstStyle/>
          <a:p>
            <a:r>
              <a:rPr kumimoji="1" lang="ja-JP" altLang="en-US" dirty="0"/>
              <a:t>助動詞 </a:t>
            </a:r>
            <a:r>
              <a:rPr kumimoji="1" lang="en-US" altLang="ja-JP" dirty="0"/>
              <a:t>must</a:t>
            </a:r>
            <a:r>
              <a:rPr kumimoji="1" lang="ja-JP" altLang="en-US" dirty="0"/>
              <a:t>「</a:t>
            </a:r>
            <a:r>
              <a:rPr kumimoji="1" lang="ja-JP" altLang="en-US" dirty="0" err="1"/>
              <a:t>～しなければ</a:t>
            </a:r>
            <a:r>
              <a:rPr kumimoji="1" lang="ja-JP" altLang="en-US" dirty="0"/>
              <a:t>ならない」</a:t>
            </a:r>
          </a:p>
        </p:txBody>
      </p:sp>
    </p:spTree>
    <p:extLst>
      <p:ext uri="{BB962C8B-B14F-4D97-AF65-F5344CB8AC3E}">
        <p14:creationId xmlns:p14="http://schemas.microsoft.com/office/powerpoint/2010/main" val="407277484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kumimoji="1" lang="ja-JP" altLang="en-US" dirty="0"/>
              <a:t>絶対だよ</a:t>
            </a:r>
            <a:r>
              <a:rPr lang="ja-JP" altLang="en-US" dirty="0"/>
              <a:t>！</a:t>
            </a:r>
            <a:endParaRPr kumimoji="1" lang="ja-JP" altLang="en-US" dirty="0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7232848" cy="1752600"/>
          </a:xfrm>
        </p:spPr>
        <p:txBody>
          <a:bodyPr/>
          <a:lstStyle/>
          <a:p>
            <a:r>
              <a:rPr kumimoji="1" lang="ja-JP" altLang="en-US" dirty="0"/>
              <a:t>助動詞 </a:t>
            </a:r>
            <a:r>
              <a:rPr kumimoji="1" lang="en-US" altLang="ja-JP" dirty="0" err="1"/>
              <a:t>must+not</a:t>
            </a:r>
            <a:r>
              <a:rPr kumimoji="1" lang="en-US" altLang="ja-JP" dirty="0"/>
              <a:t> </a:t>
            </a:r>
            <a:r>
              <a:rPr kumimoji="1" lang="ja-JP" altLang="en-US" dirty="0"/>
              <a:t>「</a:t>
            </a:r>
            <a:r>
              <a:rPr kumimoji="1" lang="ja-JP" altLang="en-US" dirty="0" err="1"/>
              <a:t>～しては</a:t>
            </a:r>
            <a:r>
              <a:rPr kumimoji="1" lang="ja-JP" altLang="en-US" dirty="0"/>
              <a:t>いけない」</a:t>
            </a:r>
          </a:p>
        </p:txBody>
      </p:sp>
    </p:spTree>
    <p:extLst>
      <p:ext uri="{BB962C8B-B14F-4D97-AF65-F5344CB8AC3E}">
        <p14:creationId xmlns:p14="http://schemas.microsoft.com/office/powerpoint/2010/main" val="153544694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flipH="1">
            <a:off x="5720588" y="2708920"/>
            <a:ext cx="2758539" cy="3792991"/>
          </a:xfrm>
          <a:prstGeom prst="rect">
            <a:avLst/>
          </a:prstGeom>
          <a:noFill/>
        </p:spPr>
      </p:pic>
      <p:sp>
        <p:nvSpPr>
          <p:cNvPr id="9" name="雲形吹き出し 8"/>
          <p:cNvSpPr/>
          <p:nvPr/>
        </p:nvSpPr>
        <p:spPr>
          <a:xfrm>
            <a:off x="1043608" y="3284984"/>
            <a:ext cx="4176464" cy="2664296"/>
          </a:xfrm>
          <a:prstGeom prst="cloudCallout">
            <a:avLst>
              <a:gd name="adj1" fmla="val 67645"/>
              <a:gd name="adj2" fmla="val -15198"/>
            </a:avLst>
          </a:prstGeom>
          <a:solidFill>
            <a:schemeClr val="bg1"/>
          </a:solidFill>
          <a:ln w="1905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584" t="19255" b="15841"/>
          <a:stretch/>
        </p:blipFill>
        <p:spPr bwMode="auto">
          <a:xfrm>
            <a:off x="0" y="1"/>
            <a:ext cx="2264585" cy="2276872"/>
          </a:xfrm>
          <a:prstGeom prst="rect">
            <a:avLst/>
          </a:prstGeom>
          <a:noFill/>
        </p:spPr>
      </p:pic>
      <p:sp>
        <p:nvSpPr>
          <p:cNvPr id="8" name="角丸四角形吹き出し 7"/>
          <p:cNvSpPr/>
          <p:nvPr/>
        </p:nvSpPr>
        <p:spPr>
          <a:xfrm>
            <a:off x="1835696" y="446669"/>
            <a:ext cx="7092280" cy="1368152"/>
          </a:xfrm>
          <a:prstGeom prst="wedgeRoundRectCallout">
            <a:avLst>
              <a:gd name="adj1" fmla="val -53065"/>
              <a:gd name="adj2" fmla="val -3322"/>
              <a:gd name="adj3" fmla="val 16667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正方形/長方形 6"/>
          <p:cNvSpPr/>
          <p:nvPr/>
        </p:nvSpPr>
        <p:spPr>
          <a:xfrm>
            <a:off x="1835696" y="4201707"/>
            <a:ext cx="2880320" cy="584775"/>
          </a:xfrm>
          <a:prstGeom prst="rect">
            <a:avLst/>
          </a:prstGeom>
          <a:solidFill>
            <a:schemeClr val="bg1"/>
          </a:solidFill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2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I am sleepy.</a:t>
            </a:r>
            <a:endParaRPr lang="ja-JP" altLang="en-US" sz="3200" b="1" cap="none" spc="0" dirty="0">
              <a:ln w="10541" cmpd="sng">
                <a:noFill/>
                <a:prstDash val="solid"/>
              </a:ln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11" name="正方形/長方形 10"/>
          <p:cNvSpPr/>
          <p:nvPr/>
        </p:nvSpPr>
        <p:spPr>
          <a:xfrm>
            <a:off x="2339752" y="828001"/>
            <a:ext cx="6120680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200" b="1" cap="none" spc="0" dirty="0">
                <a:ln w="10541" cmpd="sng">
                  <a:noFill/>
                  <a:prstDash val="solid"/>
                </a:ln>
                <a:effectLst/>
                <a:latin typeface="Century Schoolbook" pitchFamily="18" charset="0"/>
                <a:ea typeface="ＭＳ ゴシック" pitchFamily="49" charset="-128"/>
              </a:rPr>
              <a:t>You</a:t>
            </a:r>
            <a:r>
              <a:rPr lang="en-US" altLang="ja-JP" sz="3200" b="1" cap="none" spc="0" dirty="0">
                <a:ln w="10541" cmpd="sng">
                  <a:noFill/>
                  <a:prstDash val="solid"/>
                </a:ln>
                <a:solidFill>
                  <a:srgbClr val="FF0000"/>
                </a:solidFill>
                <a:effectLst/>
                <a:latin typeface="Century Schoolbook" pitchFamily="18" charset="0"/>
                <a:ea typeface="ＭＳ ゴシック" pitchFamily="49" charset="-128"/>
              </a:rPr>
              <a:t> must </a:t>
            </a:r>
            <a:r>
              <a:rPr lang="en-US" altLang="ja-JP" sz="3200" b="1" dirty="0">
                <a:ln w="3175" cmpd="sng">
                  <a:solidFill>
                    <a:srgbClr val="FF0000"/>
                  </a:solidFill>
                  <a:prstDash val="solid"/>
                  <a:miter lim="800000"/>
                </a:ln>
                <a:solidFill>
                  <a:srgbClr val="FFC000"/>
                </a:solidFill>
                <a:latin typeface="Century Schoolbook" panose="02040604050505020304" pitchFamily="18" charset="0"/>
              </a:rPr>
              <a:t>not</a:t>
            </a:r>
            <a:r>
              <a:rPr lang="en-US" altLang="ja-JP" sz="32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 sleep in class</a:t>
            </a:r>
            <a:r>
              <a:rPr lang="en-US" altLang="ja-JP" sz="3200" b="1" cap="none" spc="0" dirty="0">
                <a:ln w="10541" cmpd="sng">
                  <a:noFill/>
                  <a:prstDash val="solid"/>
                </a:ln>
                <a:effectLst/>
                <a:latin typeface="Century Schoolbook" pitchFamily="18" charset="0"/>
                <a:ea typeface="ＭＳ ゴシック" pitchFamily="49" charset="-128"/>
              </a:rPr>
              <a:t>.</a:t>
            </a:r>
            <a:endParaRPr lang="ja-JP" altLang="en-US" sz="3200" b="1" cap="none" spc="0" dirty="0">
              <a:ln w="10541" cmpd="sng">
                <a:noFill/>
                <a:prstDash val="solid"/>
              </a:ln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12" name="正方形/長方形 11"/>
          <p:cNvSpPr/>
          <p:nvPr/>
        </p:nvSpPr>
        <p:spPr>
          <a:xfrm>
            <a:off x="2123728" y="6093296"/>
            <a:ext cx="6264696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2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A student sleeps in class.</a:t>
            </a:r>
            <a:endParaRPr lang="ja-JP" altLang="en-US" sz="3200" b="1" cap="none" spc="0" dirty="0">
              <a:ln w="10541" cmpd="sng">
                <a:noFill/>
                <a:prstDash val="solid"/>
              </a:ln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8" grpId="0" animBg="1"/>
      <p:bldP spid="7" grpId="0" animBg="1"/>
      <p:bldP spid="11" grpId="0"/>
      <p:bldP spid="1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9C2756E9-C773-9F7E-A287-1E69B6FDD60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211" y="548680"/>
            <a:ext cx="5591472" cy="6033940"/>
          </a:xfrm>
          <a:prstGeom prst="rect">
            <a:avLst/>
          </a:prstGeom>
        </p:spPr>
      </p:pic>
      <p:sp>
        <p:nvSpPr>
          <p:cNvPr id="8" name="角丸四角形吹き出し 7"/>
          <p:cNvSpPr/>
          <p:nvPr/>
        </p:nvSpPr>
        <p:spPr>
          <a:xfrm>
            <a:off x="2463088" y="275380"/>
            <a:ext cx="6660232" cy="1368152"/>
          </a:xfrm>
          <a:prstGeom prst="wedgeRoundRectCallout">
            <a:avLst>
              <a:gd name="adj1" fmla="val -53065"/>
              <a:gd name="adj2" fmla="val -3322"/>
              <a:gd name="adj3" fmla="val 16667"/>
            </a:avLst>
          </a:prstGeom>
          <a:solidFill>
            <a:srgbClr val="FFFF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正方形/長方形 6"/>
          <p:cNvSpPr/>
          <p:nvPr/>
        </p:nvSpPr>
        <p:spPr>
          <a:xfrm>
            <a:off x="2766072" y="619672"/>
            <a:ext cx="6337528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2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You </a:t>
            </a:r>
            <a:r>
              <a:rPr lang="en-US" altLang="ja-JP" sz="3200" b="1" dirty="0">
                <a:ln w="10541" cmpd="sng">
                  <a:noFill/>
                  <a:prstDash val="solid"/>
                </a:ln>
                <a:solidFill>
                  <a:srgbClr val="FF0000"/>
                </a:solidFill>
                <a:latin typeface="Century Schoolbook" pitchFamily="18" charset="0"/>
                <a:ea typeface="ＭＳ ゴシック" pitchFamily="49" charset="-128"/>
              </a:rPr>
              <a:t>must</a:t>
            </a:r>
            <a:r>
              <a:rPr lang="en-US" altLang="ja-JP" sz="32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 do your homework.</a:t>
            </a:r>
            <a:endParaRPr lang="ja-JP" altLang="en-US" sz="3200" b="1" cap="none" spc="0" dirty="0">
              <a:ln w="10541" cmpd="sng">
                <a:noFill/>
                <a:prstDash val="solid"/>
              </a:ln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10" name="雲形吹き出し 9"/>
          <p:cNvSpPr/>
          <p:nvPr/>
        </p:nvSpPr>
        <p:spPr>
          <a:xfrm>
            <a:off x="1943800" y="1766540"/>
            <a:ext cx="7211733" cy="1512168"/>
          </a:xfrm>
          <a:prstGeom prst="cloudCallout">
            <a:avLst>
              <a:gd name="adj1" fmla="val -46245"/>
              <a:gd name="adj2" fmla="val -55188"/>
            </a:avLst>
          </a:prstGeom>
          <a:solidFill>
            <a:srgbClr val="FFFFFF"/>
          </a:solidFill>
          <a:ln w="1905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正方形/長方形 8"/>
          <p:cNvSpPr/>
          <p:nvPr/>
        </p:nvSpPr>
        <p:spPr>
          <a:xfrm>
            <a:off x="2987824" y="2131840"/>
            <a:ext cx="6337528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2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He </a:t>
            </a:r>
            <a:r>
              <a:rPr lang="en-US" altLang="ja-JP" sz="3200" b="1" dirty="0">
                <a:ln w="10541" cmpd="sng">
                  <a:noFill/>
                  <a:prstDash val="solid"/>
                </a:ln>
                <a:solidFill>
                  <a:srgbClr val="FF0000"/>
                </a:solidFill>
                <a:latin typeface="Century Schoolbook" pitchFamily="18" charset="0"/>
                <a:ea typeface="ＭＳ ゴシック" pitchFamily="49" charset="-128"/>
              </a:rPr>
              <a:t>must</a:t>
            </a:r>
            <a:r>
              <a:rPr lang="en-US" altLang="ja-JP" sz="32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 do his homework.</a:t>
            </a:r>
            <a:endParaRPr lang="ja-JP" altLang="en-US" sz="3200" b="1" cap="none" spc="0" dirty="0">
              <a:ln w="10541" cmpd="sng">
                <a:noFill/>
                <a:prstDash val="solid"/>
              </a:ln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7" grpId="0"/>
      <p:bldP spid="10" grpId="0" animBg="1"/>
      <p:bldP spid="9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角丸四角形 20"/>
          <p:cNvSpPr/>
          <p:nvPr/>
        </p:nvSpPr>
        <p:spPr>
          <a:xfrm>
            <a:off x="10231" y="3626627"/>
            <a:ext cx="9154995" cy="3235214"/>
          </a:xfrm>
          <a:prstGeom prst="roundRect">
            <a:avLst>
              <a:gd name="adj" fmla="val 5446"/>
            </a:avLst>
          </a:prstGeom>
          <a:solidFill>
            <a:srgbClr val="3333CC">
              <a:alpha val="3000"/>
            </a:srgbClr>
          </a:solidFill>
          <a:ln>
            <a:solidFill>
              <a:srgbClr val="33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/>
              <a:t>　</a:t>
            </a:r>
          </a:p>
        </p:txBody>
      </p:sp>
      <p:sp>
        <p:nvSpPr>
          <p:cNvPr id="34" name="正方形/長方形 33"/>
          <p:cNvSpPr/>
          <p:nvPr/>
        </p:nvSpPr>
        <p:spPr>
          <a:xfrm>
            <a:off x="760731" y="5921896"/>
            <a:ext cx="936104" cy="504056"/>
          </a:xfrm>
          <a:prstGeom prst="rect">
            <a:avLst/>
          </a:prstGeom>
          <a:solidFill>
            <a:srgbClr val="FF0066">
              <a:alpha val="3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3" name="正方形/長方形 32"/>
          <p:cNvSpPr/>
          <p:nvPr/>
        </p:nvSpPr>
        <p:spPr>
          <a:xfrm>
            <a:off x="5364088" y="5921896"/>
            <a:ext cx="2520280" cy="504056"/>
          </a:xfrm>
          <a:prstGeom prst="rect">
            <a:avLst/>
          </a:prstGeom>
          <a:solidFill>
            <a:srgbClr val="00B0F0">
              <a:alpha val="3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8" name="正方形/長方形 27"/>
          <p:cNvSpPr/>
          <p:nvPr/>
        </p:nvSpPr>
        <p:spPr>
          <a:xfrm>
            <a:off x="2502568" y="5345832"/>
            <a:ext cx="2520280" cy="504056"/>
          </a:xfrm>
          <a:prstGeom prst="rect">
            <a:avLst/>
          </a:prstGeom>
          <a:solidFill>
            <a:srgbClr val="00B0F0">
              <a:alpha val="3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/>
          <p:cNvSpPr/>
          <p:nvPr/>
        </p:nvSpPr>
        <p:spPr>
          <a:xfrm>
            <a:off x="702368" y="5345832"/>
            <a:ext cx="1008112" cy="504056"/>
          </a:xfrm>
          <a:prstGeom prst="rect">
            <a:avLst/>
          </a:prstGeom>
          <a:solidFill>
            <a:srgbClr val="FF0066">
              <a:alpha val="3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9" name="正方形/長方形 28"/>
          <p:cNvSpPr/>
          <p:nvPr/>
        </p:nvSpPr>
        <p:spPr>
          <a:xfrm>
            <a:off x="4355152" y="1268760"/>
            <a:ext cx="2448272" cy="504056"/>
          </a:xfrm>
          <a:prstGeom prst="rect">
            <a:avLst/>
          </a:prstGeom>
          <a:solidFill>
            <a:srgbClr val="00B0F0">
              <a:alpha val="3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8" name="正方形/長方形 37"/>
          <p:cNvSpPr/>
          <p:nvPr/>
        </p:nvSpPr>
        <p:spPr>
          <a:xfrm>
            <a:off x="5435272" y="1628800"/>
            <a:ext cx="1368152" cy="72008"/>
          </a:xfrm>
          <a:prstGeom prst="rect">
            <a:avLst/>
          </a:prstGeom>
          <a:solidFill>
            <a:srgbClr val="FF00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latin typeface="Century Schoolbook" panose="02040604050505020304" pitchFamily="18" charset="0"/>
            </a:endParaRPr>
          </a:p>
        </p:txBody>
      </p:sp>
      <p:sp>
        <p:nvSpPr>
          <p:cNvPr id="3" name="正方形/長方形 2"/>
          <p:cNvSpPr/>
          <p:nvPr/>
        </p:nvSpPr>
        <p:spPr>
          <a:xfrm>
            <a:off x="-75522" y="3548338"/>
            <a:ext cx="1502334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ja-JP" sz="3600" b="1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  <a:ea typeface="ＭＳ ゴシック" pitchFamily="49" charset="-128"/>
              </a:rPr>
              <a:t>Point</a:t>
            </a:r>
            <a:endParaRPr lang="ja-JP" altLang="en-US" sz="3600" b="1" cap="none" spc="0" dirty="0">
              <a:ln w="17780" cmpd="sng">
                <a:noFill/>
                <a:prstDash val="solid"/>
                <a:miter lim="800000"/>
              </a:ln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4" name="正方形/長方形 3"/>
          <p:cNvSpPr/>
          <p:nvPr/>
        </p:nvSpPr>
        <p:spPr>
          <a:xfrm>
            <a:off x="0" y="4005064"/>
            <a:ext cx="9089704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ja-JP" altLang="en-US" sz="24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①「</a:t>
            </a:r>
            <a:r>
              <a:rPr lang="en-US" altLang="ja-JP" sz="2400" b="1" dirty="0">
                <a:ln w="17780" cmpd="sng">
                  <a:noFill/>
                  <a:prstDash val="solid"/>
                  <a:miter lim="800000"/>
                </a:ln>
                <a:solidFill>
                  <a:srgbClr val="FF0000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must</a:t>
            </a:r>
            <a:r>
              <a:rPr lang="en-US" altLang="ja-JP" sz="24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 + </a:t>
            </a:r>
            <a:r>
              <a:rPr lang="en-US" altLang="ja-JP" sz="2400" b="1" dirty="0">
                <a:ln w="3175" cmpd="sng">
                  <a:solidFill>
                    <a:srgbClr val="FF0000"/>
                  </a:solidFill>
                  <a:prstDash val="solid"/>
                  <a:miter lim="800000"/>
                </a:ln>
                <a:solidFill>
                  <a:srgbClr val="FFC000"/>
                </a:solidFill>
                <a:latin typeface="Century Schoolbook" panose="02040604050505020304" pitchFamily="18" charset="0"/>
              </a:rPr>
              <a:t>not </a:t>
            </a:r>
            <a:r>
              <a:rPr lang="en-US" altLang="ja-JP" sz="24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+ </a:t>
            </a:r>
            <a:r>
              <a:rPr lang="ja-JP" altLang="en-US" sz="24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動詞の原形」で「～してはならない」という</a:t>
            </a:r>
            <a:endParaRPr lang="en-US" altLang="ja-JP" sz="2400" b="1" dirty="0">
              <a:ln w="17780" cmpd="sng">
                <a:noFill/>
                <a:prstDash val="solid"/>
                <a:miter lim="800000"/>
              </a:ln>
              <a:latin typeface="Century Schoolbook" panose="02040604050505020304" pitchFamily="18" charset="0"/>
              <a:ea typeface="ＭＳ ゴシック" pitchFamily="49" charset="-128"/>
            </a:endParaRPr>
          </a:p>
          <a:p>
            <a:r>
              <a:rPr lang="ja-JP" altLang="en-US" sz="24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　禁止の表現になります。</a:t>
            </a:r>
            <a:endParaRPr lang="en-US" altLang="ja-JP" sz="2400" b="1" dirty="0">
              <a:ln w="17780" cmpd="sng">
                <a:noFill/>
                <a:prstDash val="solid"/>
                <a:miter lim="800000"/>
              </a:ln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6" name="正方形/長方形 5"/>
          <p:cNvSpPr/>
          <p:nvPr/>
        </p:nvSpPr>
        <p:spPr>
          <a:xfrm>
            <a:off x="-120301" y="-86618"/>
            <a:ext cx="9222396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ja-JP" altLang="en-US" sz="40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助動詞－</a:t>
            </a:r>
            <a:r>
              <a:rPr lang="en-US" altLang="ja-JP" sz="40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must not</a:t>
            </a:r>
            <a:r>
              <a:rPr lang="ja-JP" altLang="en-US" sz="40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　</a:t>
            </a:r>
            <a:r>
              <a:rPr lang="ja-JP" altLang="en-US" sz="4000" b="1" dirty="0" err="1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～しては</a:t>
            </a:r>
            <a:r>
              <a:rPr lang="ja-JP" altLang="en-US" sz="40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ならない</a:t>
            </a:r>
            <a:endParaRPr lang="ja-JP" altLang="en-US" sz="4000" b="1" cap="none" spc="0" dirty="0">
              <a:ln w="17780" cmpd="sng">
                <a:noFill/>
                <a:prstDash val="solid"/>
                <a:miter lim="800000"/>
              </a:ln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25" name="正方形/長方形 24"/>
          <p:cNvSpPr/>
          <p:nvPr/>
        </p:nvSpPr>
        <p:spPr>
          <a:xfrm>
            <a:off x="-7335" y="5333058"/>
            <a:ext cx="7641065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ja-JP" altLang="en-US" sz="24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③「</a:t>
            </a:r>
            <a:r>
              <a:rPr lang="en-US" altLang="ja-JP" sz="2400" b="1" dirty="0">
                <a:ln w="17780" cmpd="sng">
                  <a:noFill/>
                  <a:prstDash val="solid"/>
                  <a:miter lim="800000"/>
                </a:ln>
                <a:solidFill>
                  <a:srgbClr val="FF0000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must</a:t>
            </a:r>
            <a:r>
              <a:rPr lang="en-US" altLang="ja-JP" sz="24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 </a:t>
            </a:r>
            <a:r>
              <a:rPr lang="ja-JP" altLang="en-US" sz="24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　と　</a:t>
            </a:r>
            <a:r>
              <a:rPr lang="en-US" altLang="ja-JP" sz="2400" b="1" dirty="0">
                <a:ln w="3175" cmpd="sng">
                  <a:solidFill>
                    <a:srgbClr val="FF0000"/>
                  </a:solidFill>
                  <a:prstDash val="solid"/>
                  <a:miter lim="800000"/>
                </a:ln>
                <a:solidFill>
                  <a:srgbClr val="FFC000"/>
                </a:solidFill>
                <a:latin typeface="Century Schoolbook" panose="02040604050505020304" pitchFamily="18" charset="0"/>
              </a:rPr>
              <a:t>not</a:t>
            </a:r>
            <a:r>
              <a:rPr lang="en-US" altLang="ja-JP" sz="24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 </a:t>
            </a:r>
            <a:r>
              <a:rPr lang="ja-JP" altLang="en-US" sz="24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＋動詞の原形」と考えましょう。</a:t>
            </a:r>
            <a:endParaRPr lang="en-US" altLang="ja-JP" sz="2400" b="1" dirty="0">
              <a:ln w="17780" cmpd="sng">
                <a:noFill/>
                <a:prstDash val="solid"/>
                <a:miter lim="800000"/>
              </a:ln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30" name="正方形/長方形 29"/>
          <p:cNvSpPr/>
          <p:nvPr/>
        </p:nvSpPr>
        <p:spPr>
          <a:xfrm>
            <a:off x="1700339" y="1094547"/>
            <a:ext cx="7489656" cy="707886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40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You </a:t>
            </a:r>
            <a:r>
              <a:rPr lang="en-US" altLang="ja-JP" sz="4000" b="1" dirty="0">
                <a:ln w="10541" cmpd="sng">
                  <a:noFill/>
                  <a:prstDash val="solid"/>
                </a:ln>
                <a:solidFill>
                  <a:srgbClr val="FF0000"/>
                </a:solidFill>
                <a:latin typeface="Century Schoolbook" pitchFamily="18" charset="0"/>
                <a:ea typeface="ＭＳ ゴシック" pitchFamily="49" charset="-128"/>
              </a:rPr>
              <a:t>must</a:t>
            </a:r>
            <a:r>
              <a:rPr lang="en-US" altLang="ja-JP" sz="40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 </a:t>
            </a:r>
            <a:r>
              <a:rPr lang="en-US" altLang="ja-JP" sz="4000" b="1" dirty="0">
                <a:ln w="3175" cmpd="sng">
                  <a:solidFill>
                    <a:srgbClr val="FF0000"/>
                  </a:solidFill>
                  <a:prstDash val="solid"/>
                  <a:miter lim="800000"/>
                </a:ln>
                <a:solidFill>
                  <a:srgbClr val="FFC000"/>
                </a:solidFill>
                <a:latin typeface="Century Schoolbook" panose="02040604050505020304" pitchFamily="18" charset="0"/>
              </a:rPr>
              <a:t>not</a:t>
            </a:r>
            <a:r>
              <a:rPr lang="en-US" altLang="ja-JP" sz="40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 sleep in class.</a:t>
            </a:r>
            <a:endParaRPr lang="ja-JP" altLang="en-US" sz="4000" b="1" cap="none" spc="0" dirty="0">
              <a:ln w="10541" cmpd="sng">
                <a:noFill/>
                <a:prstDash val="solid"/>
              </a:ln>
              <a:latin typeface="Century Schoolbook" pitchFamily="18" charset="0"/>
              <a:ea typeface="ＭＳ ゴシック" pitchFamily="49" charset="-128"/>
            </a:endParaRPr>
          </a:p>
        </p:txBody>
      </p:sp>
      <p:pic>
        <p:nvPicPr>
          <p:cNvPr id="31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442" t="13827" b="16680"/>
          <a:stretch/>
        </p:blipFill>
        <p:spPr bwMode="auto">
          <a:xfrm>
            <a:off x="230467" y="509937"/>
            <a:ext cx="1686605" cy="1641316"/>
          </a:xfrm>
          <a:prstGeom prst="rect">
            <a:avLst/>
          </a:prstGeom>
          <a:noFill/>
        </p:spPr>
      </p:pic>
      <p:sp>
        <p:nvSpPr>
          <p:cNvPr id="41" name="正方形/長方形 40"/>
          <p:cNvSpPr/>
          <p:nvPr/>
        </p:nvSpPr>
        <p:spPr>
          <a:xfrm>
            <a:off x="2770976" y="4380628"/>
            <a:ext cx="1584176" cy="72008"/>
          </a:xfrm>
          <a:prstGeom prst="rect">
            <a:avLst/>
          </a:prstGeom>
          <a:solidFill>
            <a:srgbClr val="FF00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latin typeface="Century Schoolbook" panose="02040604050505020304" pitchFamily="18" charset="0"/>
            </a:endParaRPr>
          </a:p>
        </p:txBody>
      </p:sp>
      <p:pic>
        <p:nvPicPr>
          <p:cNvPr id="22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639"/>
          <a:stretch/>
        </p:blipFill>
        <p:spPr bwMode="auto">
          <a:xfrm flipH="1">
            <a:off x="467544" y="2173939"/>
            <a:ext cx="1296144" cy="1610409"/>
          </a:xfrm>
          <a:prstGeom prst="rect">
            <a:avLst/>
          </a:prstGeom>
          <a:noFill/>
        </p:spPr>
      </p:pic>
      <p:sp>
        <p:nvSpPr>
          <p:cNvPr id="2" name="上カーブ矢印 1"/>
          <p:cNvSpPr/>
          <p:nvPr/>
        </p:nvSpPr>
        <p:spPr>
          <a:xfrm>
            <a:off x="4859208" y="1916832"/>
            <a:ext cx="1296144" cy="504056"/>
          </a:xfrm>
          <a:prstGeom prst="curvedUpArrow">
            <a:avLst/>
          </a:prstGeom>
          <a:solidFill>
            <a:srgbClr val="FF0066">
              <a:alpha val="6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26" name="正方形/長方形 25"/>
          <p:cNvSpPr/>
          <p:nvPr/>
        </p:nvSpPr>
        <p:spPr>
          <a:xfrm>
            <a:off x="2987000" y="1268760"/>
            <a:ext cx="1368152" cy="504056"/>
          </a:xfrm>
          <a:prstGeom prst="rect">
            <a:avLst/>
          </a:prstGeom>
          <a:solidFill>
            <a:srgbClr val="FF0066">
              <a:alpha val="3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32" name="正方形/長方形 31"/>
          <p:cNvSpPr/>
          <p:nvPr/>
        </p:nvSpPr>
        <p:spPr>
          <a:xfrm>
            <a:off x="548772" y="6366046"/>
            <a:ext cx="8584997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ja-JP" altLang="en-US" sz="24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→「絶対～しない」→「～してはならない」となります。</a:t>
            </a:r>
            <a:endParaRPr lang="en-US" altLang="ja-JP" sz="2400" b="1" dirty="0">
              <a:ln w="17780" cmpd="sng">
                <a:noFill/>
                <a:prstDash val="solid"/>
                <a:miter lim="800000"/>
              </a:ln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35" name="正方形/長方形 34"/>
          <p:cNvSpPr/>
          <p:nvPr/>
        </p:nvSpPr>
        <p:spPr>
          <a:xfrm>
            <a:off x="1763688" y="2537452"/>
            <a:ext cx="7200800" cy="707886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40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You </a:t>
            </a:r>
            <a:r>
              <a:rPr lang="en-US" altLang="ja-JP" sz="4000" b="1" dirty="0">
                <a:ln w="10541" cmpd="sng">
                  <a:noFill/>
                  <a:prstDash val="solid"/>
                </a:ln>
                <a:solidFill>
                  <a:srgbClr val="FF0000"/>
                </a:solidFill>
                <a:latin typeface="Century Schoolbook" pitchFamily="18" charset="0"/>
                <a:ea typeface="ＭＳ ゴシック" pitchFamily="49" charset="-128"/>
              </a:rPr>
              <a:t>must</a:t>
            </a:r>
            <a:r>
              <a:rPr lang="en-US" altLang="ja-JP" sz="4000" b="1" dirty="0">
                <a:ln w="3175" cmpd="sng">
                  <a:solidFill>
                    <a:srgbClr val="FF0000"/>
                  </a:solidFill>
                  <a:prstDash val="solid"/>
                  <a:miter lim="800000"/>
                </a:ln>
                <a:solidFill>
                  <a:srgbClr val="FFC000"/>
                </a:solidFill>
                <a:latin typeface="Century Schoolbook" panose="02040604050505020304" pitchFamily="18" charset="0"/>
              </a:rPr>
              <a:t>n’t</a:t>
            </a:r>
            <a:r>
              <a:rPr lang="en-US" altLang="ja-JP" sz="40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 sleep in class.</a:t>
            </a:r>
            <a:endParaRPr lang="ja-JP" altLang="en-US" sz="4000" b="1" cap="none" spc="0" dirty="0">
              <a:ln w="10541" cmpd="sng">
                <a:noFill/>
                <a:prstDash val="solid"/>
              </a:ln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36" name="正方形/長方形 35"/>
          <p:cNvSpPr/>
          <p:nvPr/>
        </p:nvSpPr>
        <p:spPr>
          <a:xfrm>
            <a:off x="0" y="4812159"/>
            <a:ext cx="8424936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ja-JP" altLang="en-US" sz="24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② 「</a:t>
            </a:r>
            <a:r>
              <a:rPr lang="en-US" altLang="ja-JP" sz="2400" b="1" dirty="0">
                <a:ln w="17780" cmpd="sng">
                  <a:noFill/>
                  <a:prstDash val="solid"/>
                  <a:miter lim="800000"/>
                </a:ln>
                <a:solidFill>
                  <a:srgbClr val="FF0000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must</a:t>
            </a:r>
            <a:r>
              <a:rPr lang="en-US" altLang="ja-JP" sz="24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 + </a:t>
            </a:r>
            <a:r>
              <a:rPr lang="en-US" altLang="ja-JP" sz="2400" b="1" dirty="0">
                <a:ln w="3175" cmpd="sng">
                  <a:solidFill>
                    <a:srgbClr val="FF0000"/>
                  </a:solidFill>
                  <a:prstDash val="solid"/>
                  <a:miter lim="800000"/>
                </a:ln>
                <a:solidFill>
                  <a:srgbClr val="FFC000"/>
                </a:solidFill>
                <a:latin typeface="Century Schoolbook" panose="02040604050505020304" pitchFamily="18" charset="0"/>
              </a:rPr>
              <a:t>not</a:t>
            </a:r>
            <a:r>
              <a:rPr lang="ja-JP" altLang="en-US" sz="24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」の短縮形は「</a:t>
            </a:r>
            <a:r>
              <a:rPr lang="en-US" altLang="ja-JP" sz="2400" b="1" dirty="0">
                <a:ln w="17780" cmpd="sng">
                  <a:noFill/>
                  <a:prstDash val="solid"/>
                  <a:miter lim="800000"/>
                </a:ln>
                <a:solidFill>
                  <a:srgbClr val="FF0000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must</a:t>
            </a:r>
            <a:r>
              <a:rPr lang="en-US" altLang="ja-JP" sz="2400" b="1" dirty="0">
                <a:ln w="3175" cmpd="sng">
                  <a:solidFill>
                    <a:srgbClr val="FF0000"/>
                  </a:solidFill>
                  <a:prstDash val="solid"/>
                  <a:miter lim="800000"/>
                </a:ln>
                <a:solidFill>
                  <a:srgbClr val="FFC000"/>
                </a:solidFill>
                <a:latin typeface="Century Schoolbook" panose="02040604050505020304" pitchFamily="18" charset="0"/>
              </a:rPr>
              <a:t>n’t</a:t>
            </a:r>
            <a:r>
              <a:rPr lang="ja-JP" altLang="en-US" sz="24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」になります。</a:t>
            </a:r>
            <a:endParaRPr lang="en-US" altLang="ja-JP" sz="2400" b="1" dirty="0">
              <a:ln w="17780" cmpd="sng">
                <a:noFill/>
                <a:prstDash val="solid"/>
                <a:miter lim="800000"/>
              </a:ln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AEE4389E-5367-8A80-F9DE-9BDC1320E38F}"/>
              </a:ext>
            </a:extLst>
          </p:cNvPr>
          <p:cNvSpPr/>
          <p:nvPr/>
        </p:nvSpPr>
        <p:spPr>
          <a:xfrm>
            <a:off x="5256672" y="404277"/>
            <a:ext cx="1725351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ja-JP" sz="14400" b="1" dirty="0">
                <a:ln w="18000">
                  <a:noFill/>
                  <a:prstDash val="solid"/>
                  <a:miter lim="800000"/>
                </a:ln>
                <a:solidFill>
                  <a:srgbClr val="FF0000">
                    <a:alpha val="30000"/>
                  </a:srgbClr>
                </a:solidFill>
                <a:effectLst>
                  <a:outerShdw blurRad="25500" dist="23000" dir="6420000" algn="tl">
                    <a:schemeClr val="tx1">
                      <a:alpha val="50000"/>
                    </a:schemeClr>
                  </a:outerShdw>
                </a:effectLst>
              </a:rPr>
              <a:t>×</a:t>
            </a:r>
            <a:endParaRPr lang="ja-JP" altLang="en-US" sz="14400" b="1" dirty="0">
              <a:ln w="18000">
                <a:noFill/>
                <a:prstDash val="solid"/>
                <a:miter lim="800000"/>
              </a:ln>
              <a:solidFill>
                <a:srgbClr val="FF0000">
                  <a:alpha val="30000"/>
                </a:srgbClr>
              </a:solidFill>
              <a:effectLst>
                <a:outerShdw blurRad="25500" dist="23000" dir="6420000" algn="tl">
                  <a:schemeClr val="tx1">
                    <a:alpha val="50000"/>
                  </a:schemeClr>
                </a:outerShdw>
              </a:effectLst>
            </a:endParaRPr>
          </a:p>
        </p:txBody>
      </p:sp>
      <p:sp>
        <p:nvSpPr>
          <p:cNvPr id="19" name="正方形/長方形 18"/>
          <p:cNvSpPr/>
          <p:nvPr/>
        </p:nvSpPr>
        <p:spPr>
          <a:xfrm>
            <a:off x="350437" y="5928283"/>
            <a:ext cx="8280920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ja-JP" altLang="en-US" sz="24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「絶対～」と </a:t>
            </a:r>
            <a:r>
              <a:rPr lang="en-US" altLang="ja-JP" sz="2400" b="1" dirty="0">
                <a:ln w="3175" cmpd="sng">
                  <a:solidFill>
                    <a:srgbClr val="FF0000"/>
                  </a:solidFill>
                  <a:prstDash val="solid"/>
                  <a:miter lim="800000"/>
                </a:ln>
                <a:solidFill>
                  <a:srgbClr val="FFC000"/>
                </a:solidFill>
                <a:latin typeface="Century Schoolbook" panose="02040604050505020304" pitchFamily="18" charset="0"/>
              </a:rPr>
              <a:t>not</a:t>
            </a:r>
            <a:r>
              <a:rPr lang="en-US" altLang="ja-JP" sz="24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 </a:t>
            </a:r>
            <a:r>
              <a:rPr lang="ja-JP" altLang="en-US" sz="24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は後ろを否定→「動詞の原形しない」</a:t>
            </a:r>
            <a:endParaRPr lang="en-US" altLang="ja-JP" sz="2400" b="1" dirty="0">
              <a:ln w="17780" cmpd="sng">
                <a:noFill/>
                <a:prstDash val="solid"/>
                <a:miter lim="800000"/>
              </a:ln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3725381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34" grpId="0" animBg="1"/>
      <p:bldP spid="33" grpId="0" animBg="1"/>
      <p:bldP spid="28" grpId="0" animBg="1"/>
      <p:bldP spid="5" grpId="0" animBg="1"/>
      <p:bldP spid="29" grpId="0" animBg="1"/>
      <p:bldP spid="38" grpId="0" animBg="1"/>
      <p:bldP spid="3" grpId="0"/>
      <p:bldP spid="4" grpId="0"/>
      <p:bldP spid="25" grpId="0"/>
      <p:bldP spid="30" grpId="0"/>
      <p:bldP spid="41" grpId="0" animBg="1"/>
      <p:bldP spid="2" grpId="0" animBg="1"/>
      <p:bldP spid="26" grpId="0" animBg="1"/>
      <p:bldP spid="32" grpId="0"/>
      <p:bldP spid="35" grpId="0"/>
      <p:bldP spid="36" grpId="0"/>
      <p:bldP spid="7" grpId="0"/>
      <p:bldP spid="19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611560" y="2552700"/>
            <a:ext cx="7920880" cy="1752600"/>
          </a:xfrm>
        </p:spPr>
        <p:txBody>
          <a:bodyPr>
            <a:normAutofit lnSpcReduction="10000"/>
          </a:bodyPr>
          <a:lstStyle/>
          <a:p>
            <a:pPr algn="l">
              <a:spcBef>
                <a:spcPts val="0"/>
              </a:spcBef>
            </a:pPr>
            <a:r>
              <a:rPr lang="en-US" altLang="ja-JP" sz="4400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What would you say </a:t>
            </a:r>
            <a:br>
              <a:rPr lang="en-US" altLang="ja-JP" b="1" dirty="0">
                <a:solidFill>
                  <a:schemeClr val="tx1"/>
                </a:solidFill>
                <a:latin typeface="Century Schoolbook" panose="02040604050505020304" pitchFamily="18" charset="0"/>
              </a:rPr>
            </a:br>
            <a:endParaRPr lang="en-US" altLang="ja-JP" b="1" dirty="0">
              <a:solidFill>
                <a:schemeClr val="tx1"/>
              </a:solidFill>
              <a:latin typeface="Century Schoolbook" panose="02040604050505020304" pitchFamily="18" charset="0"/>
            </a:endParaRPr>
          </a:p>
          <a:p>
            <a:pPr algn="r">
              <a:spcBef>
                <a:spcPts val="0"/>
              </a:spcBef>
            </a:pPr>
            <a:r>
              <a:rPr lang="en-US" altLang="ja-JP" sz="4400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in these situations?</a:t>
            </a:r>
            <a:endParaRPr kumimoji="1" lang="ja-JP" altLang="en-US" sz="4400" b="1" dirty="0">
              <a:solidFill>
                <a:schemeClr val="tx1"/>
              </a:solidFill>
              <a:latin typeface="Century Schoolbook" panose="02040604050505020304" pitchFamily="18" charset="0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1F9DBC-157C-1DDC-CC05-5A08C7F694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角丸四角形吹き出し 7">
            <a:extLst>
              <a:ext uri="{FF2B5EF4-FFF2-40B4-BE49-F238E27FC236}">
                <a16:creationId xmlns:a16="http://schemas.microsoft.com/office/drawing/2014/main" id="{DC327E83-99B6-D928-51C7-8413DF9EA275}"/>
              </a:ext>
            </a:extLst>
          </p:cNvPr>
          <p:cNvSpPr/>
          <p:nvPr/>
        </p:nvSpPr>
        <p:spPr>
          <a:xfrm>
            <a:off x="2051720" y="209554"/>
            <a:ext cx="6951408" cy="1656184"/>
          </a:xfrm>
          <a:prstGeom prst="wedgeRoundRectCallout">
            <a:avLst>
              <a:gd name="adj1" fmla="val -55581"/>
              <a:gd name="adj2" fmla="val 25083"/>
              <a:gd name="adj3" fmla="val 16667"/>
            </a:avLst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15B6F1B5-E65A-50AC-4AD1-269BD0E94F4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1916832"/>
            <a:ext cx="4071088" cy="4071088"/>
          </a:xfrm>
          <a:prstGeom prst="rect">
            <a:avLst/>
          </a:prstGeom>
        </p:spPr>
      </p:pic>
      <p:pic>
        <p:nvPicPr>
          <p:cNvPr id="3" name="図 2">
            <a:extLst>
              <a:ext uri="{FF2B5EF4-FFF2-40B4-BE49-F238E27FC236}">
                <a16:creationId xmlns:a16="http://schemas.microsoft.com/office/drawing/2014/main" id="{646A5ACA-CED4-EFC4-55BD-620A740A918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3563" y="3645024"/>
            <a:ext cx="4764021" cy="3573016"/>
          </a:xfrm>
          <a:prstGeom prst="rect">
            <a:avLst/>
          </a:prstGeom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AD005BF9-D8D6-158B-DEC5-C036F9AF619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32656" y="72008"/>
            <a:ext cx="4760055" cy="3573016"/>
          </a:xfrm>
          <a:prstGeom prst="rect">
            <a:avLst/>
          </a:prstGeom>
        </p:spPr>
      </p:pic>
      <p:pic>
        <p:nvPicPr>
          <p:cNvPr id="12" name="図 11">
            <a:extLst>
              <a:ext uri="{FF2B5EF4-FFF2-40B4-BE49-F238E27FC236}">
                <a16:creationId xmlns:a16="http://schemas.microsoft.com/office/drawing/2014/main" id="{EB7E18C3-2F65-ECC1-9D70-2293F877E5E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6336" y="542696"/>
            <a:ext cx="1197102" cy="1197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33583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角丸四角形吹き出し 13"/>
          <p:cNvSpPr/>
          <p:nvPr/>
        </p:nvSpPr>
        <p:spPr>
          <a:xfrm>
            <a:off x="107504" y="4797152"/>
            <a:ext cx="9036496" cy="1224136"/>
          </a:xfrm>
          <a:prstGeom prst="wedgeRoundRectCallout">
            <a:avLst>
              <a:gd name="adj1" fmla="val -24052"/>
              <a:gd name="adj2" fmla="val -122896"/>
              <a:gd name="adj3" fmla="val 16667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正方形/長方形 14"/>
          <p:cNvSpPr/>
          <p:nvPr/>
        </p:nvSpPr>
        <p:spPr>
          <a:xfrm>
            <a:off x="323528" y="4906111"/>
            <a:ext cx="8388424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2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You </a:t>
            </a:r>
            <a:endParaRPr lang="ja-JP" altLang="en-US" sz="3200" b="1" cap="none" spc="0" dirty="0">
              <a:ln w="10541" cmpd="sng">
                <a:noFill/>
                <a:prstDash val="solid"/>
              </a:ln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19" name="雲形吹き出し 18"/>
          <p:cNvSpPr/>
          <p:nvPr/>
        </p:nvSpPr>
        <p:spPr>
          <a:xfrm>
            <a:off x="4355976" y="188640"/>
            <a:ext cx="4608512" cy="3816424"/>
          </a:xfrm>
          <a:prstGeom prst="cloudCallout">
            <a:avLst>
              <a:gd name="adj1" fmla="val -63664"/>
              <a:gd name="adj2" fmla="val -991"/>
            </a:avLst>
          </a:prstGeom>
          <a:solidFill>
            <a:schemeClr val="bg1"/>
          </a:solidFill>
          <a:ln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" name="図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332656"/>
            <a:ext cx="3573016" cy="3573016"/>
          </a:xfrm>
          <a:prstGeom prst="rect">
            <a:avLst/>
          </a:prstGeom>
        </p:spPr>
      </p:pic>
      <p:pic>
        <p:nvPicPr>
          <p:cNvPr id="3" name="図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404664"/>
            <a:ext cx="2910626" cy="3501008"/>
          </a:xfrm>
          <a:prstGeom prst="rect">
            <a:avLst/>
          </a:prstGeom>
        </p:spPr>
      </p:pic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9991533D-379D-1D05-7BF3-694EDDCCA501}"/>
              </a:ext>
            </a:extLst>
          </p:cNvPr>
          <p:cNvSpPr/>
          <p:nvPr/>
        </p:nvSpPr>
        <p:spPr>
          <a:xfrm>
            <a:off x="4888983" y="-968764"/>
            <a:ext cx="3822969" cy="62478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ja-JP" sz="40000" b="1" dirty="0">
                <a:ln w="18000">
                  <a:noFill/>
                  <a:prstDash val="solid"/>
                  <a:miter lim="800000"/>
                </a:ln>
                <a:solidFill>
                  <a:srgbClr val="FF0000">
                    <a:alpha val="60000"/>
                  </a:srgb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×</a:t>
            </a:r>
            <a:endParaRPr lang="ja-JP" altLang="en-US" sz="40000" b="1" dirty="0">
              <a:ln w="18000">
                <a:noFill/>
                <a:prstDash val="solid"/>
                <a:miter lim="800000"/>
              </a:ln>
              <a:solidFill>
                <a:srgbClr val="FF0000">
                  <a:alpha val="60000"/>
                </a:srgb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38EFA2E1-FD4C-C4FB-EAD7-9679F5FA404A}"/>
              </a:ext>
            </a:extLst>
          </p:cNvPr>
          <p:cNvSpPr/>
          <p:nvPr/>
        </p:nvSpPr>
        <p:spPr>
          <a:xfrm>
            <a:off x="4796408" y="3996353"/>
            <a:ext cx="4312096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2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a</a:t>
            </a:r>
            <a:r>
              <a:rPr lang="en-US" altLang="ja-JP" sz="3200" b="1" cap="none" spc="0" dirty="0">
                <a:ln w="10541" cmpd="sng">
                  <a:noFill/>
                  <a:prstDash val="solid"/>
                </a:ln>
                <a:effectLst/>
                <a:latin typeface="Century Schoolbook" pitchFamily="18" charset="0"/>
                <a:ea typeface="ＭＳ ゴシック" pitchFamily="49" charset="-128"/>
              </a:rPr>
              <a:t>nswer the phone</a:t>
            </a:r>
            <a:endParaRPr lang="ja-JP" altLang="en-US" sz="3200" b="1" cap="none" spc="0" dirty="0">
              <a:ln w="10541" cmpd="sng">
                <a:noFill/>
                <a:prstDash val="solid"/>
              </a:ln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2760907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/>
      <p:bldP spid="19" grpId="0" animBg="1"/>
      <p:bldP spid="4" grpId="0"/>
      <p:bldP spid="5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2E0C9F-248B-FCC6-4DF4-E8CFEAB9C3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47FE47BE-FE8E-87CA-2CDB-B4574C9ECAC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2240" y="404664"/>
            <a:ext cx="1458516" cy="2780928"/>
          </a:xfrm>
          <a:prstGeom prst="rect">
            <a:avLst/>
          </a:prstGeom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E5F1CC05-7FA5-2252-418A-DD326AC4109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3641898"/>
            <a:ext cx="2016224" cy="3000077"/>
          </a:xfrm>
          <a:prstGeom prst="rect">
            <a:avLst/>
          </a:prstGeom>
        </p:spPr>
      </p:pic>
      <p:sp>
        <p:nvSpPr>
          <p:cNvPr id="8" name="角丸四角形吹き出し 7">
            <a:extLst>
              <a:ext uri="{FF2B5EF4-FFF2-40B4-BE49-F238E27FC236}">
                <a16:creationId xmlns:a16="http://schemas.microsoft.com/office/drawing/2014/main" id="{6C5C6923-BC63-07F4-08D1-15EA8D20CEDD}"/>
              </a:ext>
            </a:extLst>
          </p:cNvPr>
          <p:cNvSpPr/>
          <p:nvPr/>
        </p:nvSpPr>
        <p:spPr>
          <a:xfrm>
            <a:off x="4067946" y="404664"/>
            <a:ext cx="2448270" cy="1368152"/>
          </a:xfrm>
          <a:prstGeom prst="wedgeRoundRectCallout">
            <a:avLst>
              <a:gd name="adj1" fmla="val 64447"/>
              <a:gd name="adj2" fmla="val 24526"/>
              <a:gd name="adj3" fmla="val 16667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3" name="正方形/長方形 12">
            <a:extLst>
              <a:ext uri="{FF2B5EF4-FFF2-40B4-BE49-F238E27FC236}">
                <a16:creationId xmlns:a16="http://schemas.microsoft.com/office/drawing/2014/main" id="{0A8F8B73-6869-B2E7-E5F2-AE54AEDEB3B7}"/>
              </a:ext>
            </a:extLst>
          </p:cNvPr>
          <p:cNvSpPr/>
          <p:nvPr/>
        </p:nvSpPr>
        <p:spPr>
          <a:xfrm>
            <a:off x="4355978" y="764704"/>
            <a:ext cx="2448269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200" b="1" cap="none" spc="0" dirty="0">
                <a:ln w="10541" cmpd="sng">
                  <a:noFill/>
                  <a:prstDash val="solid"/>
                </a:ln>
                <a:effectLst/>
                <a:latin typeface="Century Schoolbook" pitchFamily="18" charset="0"/>
                <a:ea typeface="ＭＳ ゴシック" pitchFamily="49" charset="-128"/>
              </a:rPr>
              <a:t>I’m late!</a:t>
            </a:r>
            <a:endParaRPr lang="ja-JP" altLang="en-US" sz="3200" b="1" cap="none" spc="0" dirty="0">
              <a:ln w="10541" cmpd="sng">
                <a:noFill/>
                <a:prstDash val="solid"/>
              </a:ln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15" name="角丸四角形吹き出し 7">
            <a:extLst>
              <a:ext uri="{FF2B5EF4-FFF2-40B4-BE49-F238E27FC236}">
                <a16:creationId xmlns:a16="http://schemas.microsoft.com/office/drawing/2014/main" id="{1290B77F-968A-C49C-0C27-B840BD097AD3}"/>
              </a:ext>
            </a:extLst>
          </p:cNvPr>
          <p:cNvSpPr/>
          <p:nvPr/>
        </p:nvSpPr>
        <p:spPr>
          <a:xfrm>
            <a:off x="2159732" y="4619634"/>
            <a:ext cx="6840760" cy="1368152"/>
          </a:xfrm>
          <a:prstGeom prst="wedgeRoundRectCallout">
            <a:avLst>
              <a:gd name="adj1" fmla="val -55974"/>
              <a:gd name="adj2" fmla="val 9760"/>
              <a:gd name="adj3" fmla="val 16667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正方形/長方形 15">
            <a:extLst>
              <a:ext uri="{FF2B5EF4-FFF2-40B4-BE49-F238E27FC236}">
                <a16:creationId xmlns:a16="http://schemas.microsoft.com/office/drawing/2014/main" id="{304E7D51-57C0-E762-770A-CAD15E2A1083}"/>
              </a:ext>
            </a:extLst>
          </p:cNvPr>
          <p:cNvSpPr/>
          <p:nvPr/>
        </p:nvSpPr>
        <p:spPr>
          <a:xfrm>
            <a:off x="2483768" y="5011323"/>
            <a:ext cx="6516724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200" b="1" cap="none" spc="0" dirty="0">
                <a:ln w="10541" cmpd="sng">
                  <a:noFill/>
                  <a:prstDash val="solid"/>
                </a:ln>
                <a:effectLst/>
                <a:latin typeface="Century Schoolbook" pitchFamily="18" charset="0"/>
                <a:ea typeface="ＭＳ ゴシック" pitchFamily="49" charset="-128"/>
              </a:rPr>
              <a:t>You</a:t>
            </a:r>
            <a:endParaRPr lang="ja-JP" altLang="en-US" sz="3200" b="1" cap="none" spc="0" dirty="0">
              <a:ln w="10541" cmpd="sng">
                <a:noFill/>
                <a:prstDash val="solid"/>
              </a:ln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8480148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3" grpId="0"/>
      <p:bldP spid="15" grpId="0" animBg="1"/>
      <p:bldP spid="16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角丸四角形吹き出し 7"/>
          <p:cNvSpPr/>
          <p:nvPr/>
        </p:nvSpPr>
        <p:spPr>
          <a:xfrm>
            <a:off x="28178" y="404664"/>
            <a:ext cx="8576270" cy="1368152"/>
          </a:xfrm>
          <a:prstGeom prst="wedgeRoundRectCallout">
            <a:avLst>
              <a:gd name="adj1" fmla="val 11152"/>
              <a:gd name="adj2" fmla="val 93385"/>
              <a:gd name="adj3" fmla="val 16667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正方形/長方形 11"/>
          <p:cNvSpPr/>
          <p:nvPr/>
        </p:nvSpPr>
        <p:spPr>
          <a:xfrm>
            <a:off x="1547664" y="5661248"/>
            <a:ext cx="3744416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2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But he opens it.</a:t>
            </a:r>
            <a:endParaRPr lang="ja-JP" altLang="en-US" sz="3200" b="1" cap="none" spc="0" dirty="0">
              <a:ln w="10541" cmpd="sng">
                <a:noFill/>
                <a:prstDash val="solid"/>
              </a:ln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  <p:pic>
        <p:nvPicPr>
          <p:cNvPr id="4" name="図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13" t="23771" r="15625" b="17213"/>
          <a:stretch/>
        </p:blipFill>
        <p:spPr>
          <a:xfrm>
            <a:off x="1475656" y="2348880"/>
            <a:ext cx="4514850" cy="2400300"/>
          </a:xfrm>
          <a:prstGeom prst="rect">
            <a:avLst/>
          </a:prstGeom>
        </p:spPr>
      </p:pic>
      <p:pic>
        <p:nvPicPr>
          <p:cNvPr id="5" name="図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328" t="42187" r="31265" b="15000"/>
          <a:stretch/>
        </p:blipFill>
        <p:spPr>
          <a:xfrm>
            <a:off x="0" y="2253162"/>
            <a:ext cx="1475656" cy="2465425"/>
          </a:xfrm>
          <a:prstGeom prst="rect">
            <a:avLst/>
          </a:prstGeom>
        </p:spPr>
      </p:pic>
      <p:pic>
        <p:nvPicPr>
          <p:cNvPr id="6" name="図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83" t="44375" r="468" b="18750"/>
          <a:stretch/>
        </p:blipFill>
        <p:spPr>
          <a:xfrm>
            <a:off x="5486921" y="4610100"/>
            <a:ext cx="3690937" cy="2247900"/>
          </a:xfrm>
          <a:prstGeom prst="rect">
            <a:avLst/>
          </a:prstGeom>
        </p:spPr>
      </p:pic>
      <p:sp>
        <p:nvSpPr>
          <p:cNvPr id="7" name="正方形/長方形 6"/>
          <p:cNvSpPr/>
          <p:nvPr/>
        </p:nvSpPr>
        <p:spPr>
          <a:xfrm>
            <a:off x="107504" y="692696"/>
            <a:ext cx="6408712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2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You</a:t>
            </a:r>
            <a:endParaRPr lang="ja-JP" altLang="en-US" sz="3200" b="1" cap="none" spc="0" dirty="0">
              <a:ln w="10541" cmpd="sng">
                <a:noFill/>
                <a:prstDash val="solid"/>
              </a:ln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0108032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2" grpId="0"/>
      <p:bldP spid="7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図 7">
            <a:extLst>
              <a:ext uri="{FF2B5EF4-FFF2-40B4-BE49-F238E27FC236}">
                <a16:creationId xmlns:a16="http://schemas.microsoft.com/office/drawing/2014/main" id="{9DAB7924-7118-F935-DE03-752358CA29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830" y="0"/>
            <a:ext cx="911433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235346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1F9DBC-157C-1DDC-CC05-5A08C7F694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>
            <a:extLst>
              <a:ext uri="{FF2B5EF4-FFF2-40B4-BE49-F238E27FC236}">
                <a16:creationId xmlns:a16="http://schemas.microsoft.com/office/drawing/2014/main" id="{15B6F1B5-E65A-50AC-4AD1-269BD0E94F4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1916832"/>
            <a:ext cx="4071088" cy="4071088"/>
          </a:xfrm>
          <a:prstGeom prst="rect">
            <a:avLst/>
          </a:prstGeom>
        </p:spPr>
      </p:pic>
      <p:pic>
        <p:nvPicPr>
          <p:cNvPr id="3" name="図 2">
            <a:extLst>
              <a:ext uri="{FF2B5EF4-FFF2-40B4-BE49-F238E27FC236}">
                <a16:creationId xmlns:a16="http://schemas.microsoft.com/office/drawing/2014/main" id="{646A5ACA-CED4-EFC4-55BD-620A740A918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3563" y="3645024"/>
            <a:ext cx="4764021" cy="3573016"/>
          </a:xfrm>
          <a:prstGeom prst="rect">
            <a:avLst/>
          </a:prstGeom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AD005BF9-D8D6-158B-DEC5-C036F9AF619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32656" y="72008"/>
            <a:ext cx="4760055" cy="3573016"/>
          </a:xfrm>
          <a:prstGeom prst="rect">
            <a:avLst/>
          </a:prstGeom>
        </p:spPr>
      </p:pic>
      <p:pic>
        <p:nvPicPr>
          <p:cNvPr id="12" name="図 11">
            <a:extLst>
              <a:ext uri="{FF2B5EF4-FFF2-40B4-BE49-F238E27FC236}">
                <a16:creationId xmlns:a16="http://schemas.microsoft.com/office/drawing/2014/main" id="{EB7E18C3-2F65-ECC1-9D70-2293F877E5E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6336" y="542696"/>
            <a:ext cx="1197102" cy="1197102"/>
          </a:xfrm>
          <a:prstGeom prst="rect">
            <a:avLst/>
          </a:prstGeom>
        </p:spPr>
      </p:pic>
      <p:sp>
        <p:nvSpPr>
          <p:cNvPr id="2" name="角丸四角形吹き出し 7">
            <a:extLst>
              <a:ext uri="{FF2B5EF4-FFF2-40B4-BE49-F238E27FC236}">
                <a16:creationId xmlns:a16="http://schemas.microsoft.com/office/drawing/2014/main" id="{DC327E83-99B6-D928-51C7-8413DF9EA275}"/>
              </a:ext>
            </a:extLst>
          </p:cNvPr>
          <p:cNvSpPr/>
          <p:nvPr/>
        </p:nvSpPr>
        <p:spPr>
          <a:xfrm>
            <a:off x="2051720" y="209554"/>
            <a:ext cx="6951408" cy="1656184"/>
          </a:xfrm>
          <a:prstGeom prst="wedgeRoundRectCallout">
            <a:avLst>
              <a:gd name="adj1" fmla="val -55581"/>
              <a:gd name="adj2" fmla="val 25083"/>
              <a:gd name="adj3" fmla="val 16667"/>
            </a:avLst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01F7A447-E6EE-E5D1-56A1-882D7668D7D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9873" y="551406"/>
            <a:ext cx="1197102" cy="1197102"/>
          </a:xfrm>
          <a:prstGeom prst="rect">
            <a:avLst/>
          </a:prstGeom>
        </p:spPr>
      </p:pic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6E32197F-7F4F-56E1-0227-4BA97FFD967E}"/>
              </a:ext>
            </a:extLst>
          </p:cNvPr>
          <p:cNvSpPr/>
          <p:nvPr/>
        </p:nvSpPr>
        <p:spPr>
          <a:xfrm>
            <a:off x="2203563" y="551406"/>
            <a:ext cx="5608797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200" b="1" cap="none" spc="0" dirty="0">
                <a:ln w="10541" cmpd="sng">
                  <a:noFill/>
                  <a:prstDash val="solid"/>
                </a:ln>
                <a:effectLst/>
                <a:latin typeface="Century Schoolbook" pitchFamily="18" charset="0"/>
                <a:ea typeface="ＭＳ ゴシック" pitchFamily="49" charset="-128"/>
              </a:rPr>
              <a:t>You </a:t>
            </a:r>
            <a:r>
              <a:rPr lang="en-US" altLang="ja-JP" sz="32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( </a:t>
            </a:r>
            <a:r>
              <a:rPr lang="en-US" altLang="ja-JP" sz="3200" b="1" dirty="0">
                <a:ln w="10541" cmpd="sng">
                  <a:noFill/>
                  <a:prstDash val="solid"/>
                </a:ln>
                <a:solidFill>
                  <a:schemeClr val="bg1"/>
                </a:solidFill>
                <a:latin typeface="Century Schoolbook" pitchFamily="18" charset="0"/>
                <a:ea typeface="ＭＳ ゴシック" pitchFamily="49" charset="-128"/>
              </a:rPr>
              <a:t>must</a:t>
            </a:r>
            <a:r>
              <a:rPr lang="en-US" altLang="ja-JP" sz="32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 )( </a:t>
            </a:r>
            <a:r>
              <a:rPr lang="en-US" altLang="ja-JP" sz="3200" b="1" dirty="0">
                <a:ln w="10541" cmpd="sng">
                  <a:noFill/>
                  <a:prstDash val="solid"/>
                </a:ln>
                <a:solidFill>
                  <a:schemeClr val="bg1"/>
                </a:solidFill>
                <a:latin typeface="Century Schoolbook" pitchFamily="18" charset="0"/>
                <a:ea typeface="ＭＳ ゴシック" pitchFamily="49" charset="-128"/>
              </a:rPr>
              <a:t>not</a:t>
            </a:r>
            <a:r>
              <a:rPr lang="en-US" altLang="ja-JP" sz="32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  )( </a:t>
            </a:r>
            <a:r>
              <a:rPr lang="en-US" altLang="ja-JP" sz="3200" b="1" dirty="0">
                <a:ln w="10541" cmpd="sng">
                  <a:noFill/>
                  <a:prstDash val="solid"/>
                </a:ln>
                <a:solidFill>
                  <a:schemeClr val="bg1"/>
                </a:solidFill>
                <a:latin typeface="Century Schoolbook" pitchFamily="18" charset="0"/>
                <a:ea typeface="ＭＳ ゴシック" pitchFamily="49" charset="-128"/>
              </a:rPr>
              <a:t>use</a:t>
            </a:r>
            <a:r>
              <a:rPr lang="en-US" altLang="ja-JP" sz="32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 )</a:t>
            </a:r>
          </a:p>
          <a:p>
            <a:pPr algn="r"/>
            <a:r>
              <a:rPr lang="en-US" altLang="ja-JP" sz="32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y</a:t>
            </a:r>
            <a:r>
              <a:rPr lang="en-US" altLang="ja-JP" sz="3200" b="1" cap="none" spc="0" dirty="0">
                <a:ln w="10541" cmpd="sng">
                  <a:noFill/>
                  <a:prstDash val="solid"/>
                </a:ln>
                <a:effectLst/>
                <a:latin typeface="Century Schoolbook" pitchFamily="18" charset="0"/>
                <a:ea typeface="ＭＳ ゴシック" pitchFamily="49" charset="-128"/>
              </a:rPr>
              <a:t>our smartphone.</a:t>
            </a:r>
            <a:endParaRPr lang="ja-JP" altLang="en-US" sz="3200" b="1" cap="none" spc="0" dirty="0">
              <a:ln w="10541" cmpd="sng">
                <a:noFill/>
                <a:prstDash val="solid"/>
              </a:ln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9924F97F-2E75-25DD-F402-0985AE1B94FE}"/>
              </a:ext>
            </a:extLst>
          </p:cNvPr>
          <p:cNvSpPr/>
          <p:nvPr/>
        </p:nvSpPr>
        <p:spPr>
          <a:xfrm>
            <a:off x="3419700" y="565182"/>
            <a:ext cx="1368152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200" b="1" cap="none" spc="0" dirty="0">
                <a:ln w="10541" cmpd="sng">
                  <a:noFill/>
                  <a:prstDash val="solid"/>
                </a:ln>
                <a:solidFill>
                  <a:srgbClr val="FF0000"/>
                </a:solidFill>
                <a:effectLst/>
                <a:latin typeface="Century Schoolbook" pitchFamily="18" charset="0"/>
                <a:ea typeface="ＭＳ ゴシック" pitchFamily="49" charset="-128"/>
              </a:rPr>
              <a:t>must</a:t>
            </a:r>
            <a:endParaRPr lang="ja-JP" altLang="en-US" sz="3200" b="1" cap="none" spc="0" dirty="0">
              <a:ln w="10541" cmpd="sng">
                <a:noFill/>
                <a:prstDash val="solid"/>
              </a:ln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FD166CE0-1FC4-7219-2BC2-791F2C3B61A7}"/>
              </a:ext>
            </a:extLst>
          </p:cNvPr>
          <p:cNvSpPr/>
          <p:nvPr/>
        </p:nvSpPr>
        <p:spPr>
          <a:xfrm>
            <a:off x="5007961" y="555244"/>
            <a:ext cx="1431776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200" b="1" dirty="0">
                <a:ln w="12700" cmpd="sng">
                  <a:solidFill>
                    <a:srgbClr val="FF0000"/>
                  </a:solidFill>
                  <a:prstDash val="solid"/>
                </a:ln>
                <a:solidFill>
                  <a:srgbClr val="FFC000"/>
                </a:solidFill>
                <a:latin typeface="Century Schoolbook" pitchFamily="18" charset="0"/>
                <a:ea typeface="ＭＳ ゴシック" pitchFamily="49" charset="-128"/>
              </a:rPr>
              <a:t>not</a:t>
            </a:r>
            <a:endParaRPr lang="ja-JP" altLang="en-US" sz="3200" b="1" cap="none" spc="0" dirty="0">
              <a:ln w="10541" cmpd="sng">
                <a:noFill/>
                <a:prstDash val="solid"/>
              </a:ln>
              <a:solidFill>
                <a:srgbClr val="FFC000"/>
              </a:solidFill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3A53A5A5-5391-6DED-93D6-A7C03DCACA0F}"/>
              </a:ext>
            </a:extLst>
          </p:cNvPr>
          <p:cNvSpPr/>
          <p:nvPr/>
        </p:nvSpPr>
        <p:spPr>
          <a:xfrm>
            <a:off x="6329458" y="555244"/>
            <a:ext cx="1431776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200" b="1" cap="none" spc="0" dirty="0">
                <a:ln w="10541" cmpd="sng">
                  <a:noFill/>
                  <a:prstDash val="solid"/>
                </a:ln>
                <a:effectLst/>
                <a:latin typeface="Century Schoolbook" pitchFamily="18" charset="0"/>
                <a:ea typeface="ＭＳ ゴシック" pitchFamily="49" charset="-128"/>
              </a:rPr>
              <a:t>use</a:t>
            </a:r>
            <a:endParaRPr lang="ja-JP" altLang="en-US" sz="3200" b="1" cap="none" spc="0" dirty="0">
              <a:ln w="10541" cmpd="sng">
                <a:noFill/>
                <a:prstDash val="solid"/>
              </a:ln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7631291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9" grpId="0"/>
      <p:bldP spid="10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角丸四角形吹き出し 13"/>
          <p:cNvSpPr/>
          <p:nvPr/>
        </p:nvSpPr>
        <p:spPr>
          <a:xfrm>
            <a:off x="107504" y="4797152"/>
            <a:ext cx="9036496" cy="1224136"/>
          </a:xfrm>
          <a:prstGeom prst="wedgeRoundRectCallout">
            <a:avLst>
              <a:gd name="adj1" fmla="val -24052"/>
              <a:gd name="adj2" fmla="val -122896"/>
              <a:gd name="adj3" fmla="val 16667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9" name="雲形吹き出し 18"/>
          <p:cNvSpPr/>
          <p:nvPr/>
        </p:nvSpPr>
        <p:spPr>
          <a:xfrm>
            <a:off x="4355976" y="188640"/>
            <a:ext cx="4608512" cy="3816424"/>
          </a:xfrm>
          <a:prstGeom prst="cloudCallout">
            <a:avLst>
              <a:gd name="adj1" fmla="val -63664"/>
              <a:gd name="adj2" fmla="val -991"/>
            </a:avLst>
          </a:prstGeom>
          <a:solidFill>
            <a:schemeClr val="bg1"/>
          </a:solidFill>
          <a:ln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" name="図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332656"/>
            <a:ext cx="3573016" cy="3573016"/>
          </a:xfrm>
          <a:prstGeom prst="rect">
            <a:avLst/>
          </a:prstGeom>
        </p:spPr>
      </p:pic>
      <p:pic>
        <p:nvPicPr>
          <p:cNvPr id="3" name="図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404664"/>
            <a:ext cx="2910626" cy="3501008"/>
          </a:xfrm>
          <a:prstGeom prst="rect">
            <a:avLst/>
          </a:prstGeom>
        </p:spPr>
      </p:pic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9991533D-379D-1D05-7BF3-694EDDCCA501}"/>
              </a:ext>
            </a:extLst>
          </p:cNvPr>
          <p:cNvSpPr/>
          <p:nvPr/>
        </p:nvSpPr>
        <p:spPr>
          <a:xfrm>
            <a:off x="4888983" y="-968764"/>
            <a:ext cx="3822969" cy="62478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ja-JP" sz="40000" b="1" dirty="0">
                <a:ln w="18000">
                  <a:noFill/>
                  <a:prstDash val="solid"/>
                  <a:miter lim="800000"/>
                </a:ln>
                <a:solidFill>
                  <a:srgbClr val="FF0000">
                    <a:alpha val="60000"/>
                  </a:srgb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×</a:t>
            </a:r>
            <a:endParaRPr lang="ja-JP" altLang="en-US" sz="40000" b="1" dirty="0">
              <a:ln w="18000">
                <a:noFill/>
                <a:prstDash val="solid"/>
                <a:miter lim="800000"/>
              </a:ln>
              <a:solidFill>
                <a:srgbClr val="FF0000">
                  <a:alpha val="60000"/>
                </a:srgb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5" name="正方形/長方形 4"/>
          <p:cNvSpPr/>
          <p:nvPr/>
        </p:nvSpPr>
        <p:spPr>
          <a:xfrm>
            <a:off x="323528" y="4872062"/>
            <a:ext cx="8388424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2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You (</a:t>
            </a:r>
            <a:r>
              <a:rPr lang="en-US" altLang="ja-JP" sz="3200" b="1" dirty="0">
                <a:ln w="10541" cmpd="sng">
                  <a:noFill/>
                  <a:prstDash val="solid"/>
                </a:ln>
                <a:solidFill>
                  <a:schemeClr val="bg1"/>
                </a:solidFill>
                <a:latin typeface="Century Schoolbook" pitchFamily="18" charset="0"/>
                <a:ea typeface="ＭＳ ゴシック" pitchFamily="49" charset="-128"/>
              </a:rPr>
              <a:t> have </a:t>
            </a:r>
            <a:r>
              <a:rPr lang="en-US" altLang="ja-JP" sz="32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)(</a:t>
            </a:r>
            <a:r>
              <a:rPr lang="en-US" altLang="ja-JP" sz="3200" b="1" dirty="0">
                <a:ln w="10541" cmpd="sng">
                  <a:noFill/>
                  <a:prstDash val="solid"/>
                </a:ln>
                <a:solidFill>
                  <a:schemeClr val="bg1"/>
                </a:solidFill>
                <a:latin typeface="Century Schoolbook" pitchFamily="18" charset="0"/>
                <a:ea typeface="ＭＳ ゴシック" pitchFamily="49" charset="-128"/>
              </a:rPr>
              <a:t> not </a:t>
            </a:r>
            <a:r>
              <a:rPr lang="en-US" altLang="ja-JP" sz="32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)( </a:t>
            </a:r>
            <a:r>
              <a:rPr lang="en-US" altLang="ja-JP" sz="3200" b="1" dirty="0">
                <a:ln w="10541" cmpd="sng">
                  <a:noFill/>
                  <a:prstDash val="solid"/>
                </a:ln>
                <a:solidFill>
                  <a:schemeClr val="bg1"/>
                </a:solidFill>
                <a:latin typeface="Century Schoolbook" pitchFamily="18" charset="0"/>
                <a:ea typeface="ＭＳ ゴシック" pitchFamily="49" charset="-128"/>
              </a:rPr>
              <a:t>answer </a:t>
            </a:r>
            <a:r>
              <a:rPr lang="en-US" altLang="ja-JP" sz="32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)</a:t>
            </a:r>
          </a:p>
          <a:p>
            <a:pPr algn="r"/>
            <a:r>
              <a:rPr lang="en-US" altLang="ja-JP" sz="32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( </a:t>
            </a:r>
            <a:r>
              <a:rPr lang="en-US" altLang="ja-JP" sz="3200" b="1" dirty="0">
                <a:ln w="10541" cmpd="sng">
                  <a:noFill/>
                  <a:prstDash val="solid"/>
                </a:ln>
                <a:solidFill>
                  <a:schemeClr val="bg1"/>
                </a:solidFill>
                <a:latin typeface="Century Schoolbook" pitchFamily="18" charset="0"/>
                <a:ea typeface="ＭＳ ゴシック" pitchFamily="49" charset="-128"/>
              </a:rPr>
              <a:t>the</a:t>
            </a:r>
            <a:r>
              <a:rPr lang="en-US" altLang="ja-JP" sz="32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 )(</a:t>
            </a:r>
            <a:r>
              <a:rPr lang="en-US" altLang="ja-JP" sz="3200" b="1" dirty="0">
                <a:ln w="10541" cmpd="sng">
                  <a:noFill/>
                  <a:prstDash val="solid"/>
                </a:ln>
                <a:solidFill>
                  <a:schemeClr val="bg1"/>
                </a:solidFill>
                <a:latin typeface="Century Schoolbook" pitchFamily="18" charset="0"/>
                <a:ea typeface="ＭＳ ゴシック" pitchFamily="49" charset="-128"/>
              </a:rPr>
              <a:t> phone</a:t>
            </a:r>
            <a:r>
              <a:rPr lang="en-US" altLang="ja-JP" sz="32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 ).</a:t>
            </a:r>
            <a:endParaRPr lang="ja-JP" altLang="en-US" sz="3200" b="1" cap="none" spc="0" dirty="0">
              <a:ln w="10541" cmpd="sng">
                <a:noFill/>
                <a:prstDash val="solid"/>
              </a:ln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16" name="正方形/長方形 15"/>
          <p:cNvSpPr/>
          <p:nvPr/>
        </p:nvSpPr>
        <p:spPr>
          <a:xfrm>
            <a:off x="1547664" y="4877871"/>
            <a:ext cx="1584176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200" b="1" dirty="0">
                <a:ln w="10541" cmpd="sng">
                  <a:noFill/>
                  <a:prstDash val="solid"/>
                </a:ln>
                <a:solidFill>
                  <a:srgbClr val="FF0000"/>
                </a:solidFill>
                <a:latin typeface="Century Schoolbook" pitchFamily="18" charset="0"/>
                <a:ea typeface="ＭＳ ゴシック" pitchFamily="49" charset="-128"/>
              </a:rPr>
              <a:t>must</a:t>
            </a:r>
            <a:endParaRPr lang="ja-JP" altLang="en-US" sz="3200" b="1" cap="none" spc="0" dirty="0">
              <a:ln w="10541" cmpd="sng">
                <a:noFill/>
                <a:prstDash val="solid"/>
              </a:ln>
              <a:solidFill>
                <a:srgbClr val="FF0000"/>
              </a:solidFill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20" name="正方形/長方形 19"/>
          <p:cNvSpPr/>
          <p:nvPr/>
        </p:nvSpPr>
        <p:spPr>
          <a:xfrm>
            <a:off x="4796408" y="3996353"/>
            <a:ext cx="4312096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2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a</a:t>
            </a:r>
            <a:r>
              <a:rPr lang="en-US" altLang="ja-JP" sz="3200" b="1" cap="none" spc="0" dirty="0">
                <a:ln w="10541" cmpd="sng">
                  <a:noFill/>
                  <a:prstDash val="solid"/>
                </a:ln>
                <a:effectLst/>
                <a:latin typeface="Century Schoolbook" pitchFamily="18" charset="0"/>
                <a:ea typeface="ＭＳ ゴシック" pitchFamily="49" charset="-128"/>
              </a:rPr>
              <a:t>nswer the phone</a:t>
            </a:r>
            <a:endParaRPr lang="ja-JP" altLang="en-US" sz="3200" b="1" cap="none" spc="0" dirty="0">
              <a:ln w="10541" cmpd="sng">
                <a:noFill/>
                <a:prstDash val="solid"/>
              </a:ln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21" name="正方形/長方形 20"/>
          <p:cNvSpPr/>
          <p:nvPr/>
        </p:nvSpPr>
        <p:spPr>
          <a:xfrm>
            <a:off x="4342736" y="4878765"/>
            <a:ext cx="1800200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2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answer</a:t>
            </a:r>
            <a:endParaRPr lang="ja-JP" altLang="en-US" sz="3200" b="1" cap="none" spc="0" dirty="0">
              <a:ln w="10541" cmpd="sng">
                <a:noFill/>
                <a:prstDash val="solid"/>
              </a:ln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22" name="正方形/長方形 21"/>
          <p:cNvSpPr/>
          <p:nvPr/>
        </p:nvSpPr>
        <p:spPr>
          <a:xfrm>
            <a:off x="5652120" y="5373216"/>
            <a:ext cx="1080120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2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the</a:t>
            </a:r>
            <a:endParaRPr lang="ja-JP" altLang="en-US" sz="3200" b="1" cap="none" spc="0" dirty="0">
              <a:ln w="10541" cmpd="sng">
                <a:noFill/>
                <a:prstDash val="solid"/>
              </a:ln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23" name="正方形/長方形 22"/>
          <p:cNvSpPr/>
          <p:nvPr/>
        </p:nvSpPr>
        <p:spPr>
          <a:xfrm>
            <a:off x="6884640" y="5364505"/>
            <a:ext cx="2007840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2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phone</a:t>
            </a:r>
            <a:endParaRPr lang="ja-JP" altLang="en-US" sz="3200" b="1" cap="none" spc="0" dirty="0">
              <a:ln w="10541" cmpd="sng">
                <a:noFill/>
                <a:prstDash val="solid"/>
              </a:ln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25" name="正方形/長方形 24">
            <a:extLst>
              <a:ext uri="{FF2B5EF4-FFF2-40B4-BE49-F238E27FC236}">
                <a16:creationId xmlns:a16="http://schemas.microsoft.com/office/drawing/2014/main" id="{5E4629EA-B764-4BF5-B973-BE9738097FED}"/>
              </a:ext>
            </a:extLst>
          </p:cNvPr>
          <p:cNvSpPr/>
          <p:nvPr/>
        </p:nvSpPr>
        <p:spPr>
          <a:xfrm>
            <a:off x="3045768" y="4877870"/>
            <a:ext cx="1431776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200" b="1" dirty="0">
                <a:ln w="12700" cmpd="sng">
                  <a:solidFill>
                    <a:srgbClr val="FF0000"/>
                  </a:solidFill>
                  <a:prstDash val="solid"/>
                </a:ln>
                <a:solidFill>
                  <a:srgbClr val="FFC000"/>
                </a:solidFill>
                <a:latin typeface="Century Schoolbook" pitchFamily="18" charset="0"/>
                <a:ea typeface="ＭＳ ゴシック" pitchFamily="49" charset="-128"/>
              </a:rPr>
              <a:t>not</a:t>
            </a:r>
            <a:endParaRPr lang="ja-JP" altLang="en-US" sz="3200" b="1" cap="none" spc="0" dirty="0">
              <a:ln w="10541" cmpd="sng">
                <a:noFill/>
                <a:prstDash val="solid"/>
              </a:ln>
              <a:solidFill>
                <a:srgbClr val="FFC000"/>
              </a:solidFill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7083993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6" grpId="0"/>
      <p:bldP spid="21" grpId="0"/>
      <p:bldP spid="22" grpId="0"/>
      <p:bldP spid="23" grpId="0"/>
      <p:bldP spid="25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2E0C9F-248B-FCC6-4DF4-E8CFEAB9C3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47FE47BE-FE8E-87CA-2CDB-B4574C9ECAC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2240" y="404664"/>
            <a:ext cx="1458516" cy="2780928"/>
          </a:xfrm>
          <a:prstGeom prst="rect">
            <a:avLst/>
          </a:prstGeom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E5F1CC05-7FA5-2252-418A-DD326AC4109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3641898"/>
            <a:ext cx="2016224" cy="3000077"/>
          </a:xfrm>
          <a:prstGeom prst="rect">
            <a:avLst/>
          </a:prstGeom>
        </p:spPr>
      </p:pic>
      <p:sp>
        <p:nvSpPr>
          <p:cNvPr id="8" name="角丸四角形吹き出し 7">
            <a:extLst>
              <a:ext uri="{FF2B5EF4-FFF2-40B4-BE49-F238E27FC236}">
                <a16:creationId xmlns:a16="http://schemas.microsoft.com/office/drawing/2014/main" id="{6C5C6923-BC63-07F4-08D1-15EA8D20CEDD}"/>
              </a:ext>
            </a:extLst>
          </p:cNvPr>
          <p:cNvSpPr/>
          <p:nvPr/>
        </p:nvSpPr>
        <p:spPr>
          <a:xfrm>
            <a:off x="4067946" y="404664"/>
            <a:ext cx="2448270" cy="1368152"/>
          </a:xfrm>
          <a:prstGeom prst="wedgeRoundRectCallout">
            <a:avLst>
              <a:gd name="adj1" fmla="val 64447"/>
              <a:gd name="adj2" fmla="val 24526"/>
              <a:gd name="adj3" fmla="val 16667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3" name="正方形/長方形 12">
            <a:extLst>
              <a:ext uri="{FF2B5EF4-FFF2-40B4-BE49-F238E27FC236}">
                <a16:creationId xmlns:a16="http://schemas.microsoft.com/office/drawing/2014/main" id="{0A8F8B73-6869-B2E7-E5F2-AE54AEDEB3B7}"/>
              </a:ext>
            </a:extLst>
          </p:cNvPr>
          <p:cNvSpPr/>
          <p:nvPr/>
        </p:nvSpPr>
        <p:spPr>
          <a:xfrm>
            <a:off x="4355978" y="764704"/>
            <a:ext cx="2448269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200" b="1" cap="none" spc="0" dirty="0">
                <a:ln w="10541" cmpd="sng">
                  <a:noFill/>
                  <a:prstDash val="solid"/>
                </a:ln>
                <a:effectLst/>
                <a:latin typeface="Century Schoolbook" pitchFamily="18" charset="0"/>
                <a:ea typeface="ＭＳ ゴシック" pitchFamily="49" charset="-128"/>
              </a:rPr>
              <a:t>I’m late!</a:t>
            </a:r>
            <a:endParaRPr lang="ja-JP" altLang="en-US" sz="3200" b="1" cap="none" spc="0" dirty="0">
              <a:ln w="10541" cmpd="sng">
                <a:noFill/>
                <a:prstDash val="solid"/>
              </a:ln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15" name="角丸四角形吹き出し 7">
            <a:extLst>
              <a:ext uri="{FF2B5EF4-FFF2-40B4-BE49-F238E27FC236}">
                <a16:creationId xmlns:a16="http://schemas.microsoft.com/office/drawing/2014/main" id="{1290B77F-968A-C49C-0C27-B840BD097AD3}"/>
              </a:ext>
            </a:extLst>
          </p:cNvPr>
          <p:cNvSpPr/>
          <p:nvPr/>
        </p:nvSpPr>
        <p:spPr>
          <a:xfrm>
            <a:off x="2159732" y="4619634"/>
            <a:ext cx="6840760" cy="1368152"/>
          </a:xfrm>
          <a:prstGeom prst="wedgeRoundRectCallout">
            <a:avLst>
              <a:gd name="adj1" fmla="val -55974"/>
              <a:gd name="adj2" fmla="val 9760"/>
              <a:gd name="adj3" fmla="val 16667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5DC70101-9E85-7F34-9625-F33AA35757B9}"/>
              </a:ext>
            </a:extLst>
          </p:cNvPr>
          <p:cNvSpPr/>
          <p:nvPr/>
        </p:nvSpPr>
        <p:spPr>
          <a:xfrm>
            <a:off x="2483768" y="5011323"/>
            <a:ext cx="6516724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200" b="1" cap="none" spc="0" dirty="0">
                <a:ln w="10541" cmpd="sng">
                  <a:noFill/>
                  <a:prstDash val="solid"/>
                </a:ln>
                <a:effectLst/>
                <a:latin typeface="Century Schoolbook" pitchFamily="18" charset="0"/>
                <a:ea typeface="ＭＳ ゴシック" pitchFamily="49" charset="-128"/>
              </a:rPr>
              <a:t>You ( </a:t>
            </a:r>
            <a:r>
              <a:rPr lang="en-US" altLang="ja-JP" sz="3200" b="1" cap="none" spc="0" dirty="0">
                <a:ln w="10541" cmpd="sng">
                  <a:noFill/>
                  <a:prstDash val="solid"/>
                </a:ln>
                <a:solidFill>
                  <a:schemeClr val="bg1"/>
                </a:solidFill>
                <a:effectLst/>
                <a:latin typeface="Century Schoolbook" pitchFamily="18" charset="0"/>
                <a:ea typeface="ＭＳ ゴシック" pitchFamily="49" charset="-128"/>
              </a:rPr>
              <a:t>must</a:t>
            </a:r>
            <a:r>
              <a:rPr lang="en-US" altLang="ja-JP" sz="3200" b="1" cap="none" spc="0" dirty="0">
                <a:ln w="10541" cmpd="sng">
                  <a:noFill/>
                  <a:prstDash val="solid"/>
                </a:ln>
                <a:effectLst/>
                <a:latin typeface="Century Schoolbook" pitchFamily="18" charset="0"/>
                <a:ea typeface="ＭＳ ゴシック" pitchFamily="49" charset="-128"/>
              </a:rPr>
              <a:t> )( </a:t>
            </a:r>
            <a:r>
              <a:rPr lang="en-US" altLang="ja-JP" sz="3200" b="1" cap="none" spc="0" dirty="0">
                <a:ln w="10541" cmpd="sng">
                  <a:noFill/>
                  <a:prstDash val="solid"/>
                </a:ln>
                <a:solidFill>
                  <a:schemeClr val="bg1"/>
                </a:solidFill>
                <a:effectLst/>
                <a:latin typeface="Century Schoolbook" pitchFamily="18" charset="0"/>
                <a:ea typeface="ＭＳ ゴシック" pitchFamily="49" charset="-128"/>
              </a:rPr>
              <a:t>not </a:t>
            </a:r>
            <a:r>
              <a:rPr lang="en-US" altLang="ja-JP" sz="3200" b="1" cap="none" spc="0" dirty="0">
                <a:ln w="10541" cmpd="sng">
                  <a:noFill/>
                  <a:prstDash val="solid"/>
                </a:ln>
                <a:effectLst/>
                <a:latin typeface="Century Schoolbook" pitchFamily="18" charset="0"/>
                <a:ea typeface="ＭＳ ゴシック" pitchFamily="49" charset="-128"/>
              </a:rPr>
              <a:t>)( </a:t>
            </a:r>
            <a:r>
              <a:rPr lang="en-US" altLang="ja-JP" sz="3200" b="1" cap="none" spc="0" dirty="0">
                <a:ln w="10541" cmpd="sng">
                  <a:noFill/>
                  <a:prstDash val="solid"/>
                </a:ln>
                <a:solidFill>
                  <a:schemeClr val="bg1"/>
                </a:solidFill>
                <a:effectLst/>
                <a:latin typeface="Century Schoolbook" pitchFamily="18" charset="0"/>
                <a:ea typeface="ＭＳ ゴシック" pitchFamily="49" charset="-128"/>
              </a:rPr>
              <a:t>be</a:t>
            </a:r>
            <a:r>
              <a:rPr lang="en-US" altLang="ja-JP" sz="3200" b="1" cap="none" spc="0" dirty="0">
                <a:ln w="10541" cmpd="sng">
                  <a:noFill/>
                  <a:prstDash val="solid"/>
                </a:ln>
                <a:effectLst/>
                <a:latin typeface="Century Schoolbook" pitchFamily="18" charset="0"/>
                <a:ea typeface="ＭＳ ゴシック" pitchFamily="49" charset="-128"/>
              </a:rPr>
              <a:t> )( </a:t>
            </a:r>
            <a:r>
              <a:rPr lang="en-US" altLang="ja-JP" sz="3200" b="1" cap="none" spc="0" dirty="0">
                <a:ln w="10541" cmpd="sng">
                  <a:noFill/>
                  <a:prstDash val="solid"/>
                </a:ln>
                <a:solidFill>
                  <a:schemeClr val="bg1"/>
                </a:solidFill>
                <a:effectLst/>
                <a:latin typeface="Century Schoolbook" pitchFamily="18" charset="0"/>
                <a:ea typeface="ＭＳ ゴシック" pitchFamily="49" charset="-128"/>
              </a:rPr>
              <a:t>late</a:t>
            </a:r>
            <a:r>
              <a:rPr lang="en-US" altLang="ja-JP" sz="3200" b="1" cap="none" spc="0" dirty="0">
                <a:ln w="10541" cmpd="sng">
                  <a:noFill/>
                  <a:prstDash val="solid"/>
                </a:ln>
                <a:effectLst/>
                <a:latin typeface="Century Schoolbook" pitchFamily="18" charset="0"/>
                <a:ea typeface="ＭＳ ゴシック" pitchFamily="49" charset="-128"/>
              </a:rPr>
              <a:t> ).</a:t>
            </a:r>
            <a:endParaRPr lang="ja-JP" altLang="en-US" sz="3200" b="1" cap="none" spc="0" dirty="0">
              <a:ln w="10541" cmpd="sng">
                <a:noFill/>
                <a:prstDash val="solid"/>
              </a:ln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1B6140DC-0142-C323-C924-69B16BA59F63}"/>
              </a:ext>
            </a:extLst>
          </p:cNvPr>
          <p:cNvSpPr/>
          <p:nvPr/>
        </p:nvSpPr>
        <p:spPr>
          <a:xfrm>
            <a:off x="3671902" y="4999835"/>
            <a:ext cx="1368152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200" b="1" cap="none" spc="0" dirty="0">
                <a:ln w="10541" cmpd="sng">
                  <a:noFill/>
                  <a:prstDash val="solid"/>
                </a:ln>
                <a:solidFill>
                  <a:srgbClr val="FF0000"/>
                </a:solidFill>
                <a:effectLst/>
                <a:latin typeface="Century Schoolbook" pitchFamily="18" charset="0"/>
                <a:ea typeface="ＭＳ ゴシック" pitchFamily="49" charset="-128"/>
              </a:rPr>
              <a:t>must</a:t>
            </a:r>
            <a:endParaRPr lang="ja-JP" altLang="en-US" sz="3200" b="1" cap="none" spc="0" dirty="0">
              <a:ln w="10541" cmpd="sng">
                <a:noFill/>
                <a:prstDash val="solid"/>
              </a:ln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18" name="正方形/長方形 17">
            <a:extLst>
              <a:ext uri="{FF2B5EF4-FFF2-40B4-BE49-F238E27FC236}">
                <a16:creationId xmlns:a16="http://schemas.microsoft.com/office/drawing/2014/main" id="{0104F1D6-A8C2-FAA6-D54D-F706A005102C}"/>
              </a:ext>
            </a:extLst>
          </p:cNvPr>
          <p:cNvSpPr/>
          <p:nvPr/>
        </p:nvSpPr>
        <p:spPr>
          <a:xfrm>
            <a:off x="5336470" y="4999835"/>
            <a:ext cx="1431776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200" b="1" dirty="0">
                <a:ln w="12700" cmpd="sng">
                  <a:solidFill>
                    <a:srgbClr val="FF0000"/>
                  </a:solidFill>
                  <a:prstDash val="solid"/>
                </a:ln>
                <a:solidFill>
                  <a:srgbClr val="FFC000"/>
                </a:solidFill>
                <a:latin typeface="Century Schoolbook" pitchFamily="18" charset="0"/>
                <a:ea typeface="ＭＳ ゴシック" pitchFamily="49" charset="-128"/>
              </a:rPr>
              <a:t>not</a:t>
            </a:r>
            <a:endParaRPr lang="ja-JP" altLang="en-US" sz="3200" b="1" cap="none" spc="0" dirty="0">
              <a:ln w="10541" cmpd="sng">
                <a:noFill/>
                <a:prstDash val="solid"/>
              </a:ln>
              <a:solidFill>
                <a:srgbClr val="FFC000"/>
              </a:solidFill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CBECBD12-107C-3601-7F91-7EBBC6A07346}"/>
              </a:ext>
            </a:extLst>
          </p:cNvPr>
          <p:cNvSpPr/>
          <p:nvPr/>
        </p:nvSpPr>
        <p:spPr>
          <a:xfrm>
            <a:off x="6552222" y="4999835"/>
            <a:ext cx="684074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200" b="1" cap="none" spc="0" dirty="0">
                <a:ln w="10541" cmpd="sng">
                  <a:noFill/>
                  <a:prstDash val="solid"/>
                </a:ln>
                <a:effectLst/>
                <a:latin typeface="Century Schoolbook" pitchFamily="18" charset="0"/>
                <a:ea typeface="ＭＳ ゴシック" pitchFamily="49" charset="-128"/>
              </a:rPr>
              <a:t>be</a:t>
            </a:r>
            <a:endParaRPr lang="ja-JP" altLang="en-US" sz="3200" b="1" cap="none" spc="0" dirty="0">
              <a:ln w="10541" cmpd="sng">
                <a:noFill/>
                <a:prstDash val="solid"/>
              </a:ln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20" name="正方形/長方形 19">
            <a:extLst>
              <a:ext uri="{FF2B5EF4-FFF2-40B4-BE49-F238E27FC236}">
                <a16:creationId xmlns:a16="http://schemas.microsoft.com/office/drawing/2014/main" id="{27C67C8D-9489-675D-B611-787F70FD0F55}"/>
              </a:ext>
            </a:extLst>
          </p:cNvPr>
          <p:cNvSpPr/>
          <p:nvPr/>
        </p:nvSpPr>
        <p:spPr>
          <a:xfrm>
            <a:off x="7576634" y="5048337"/>
            <a:ext cx="1027814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200" b="1" cap="none" spc="0" dirty="0">
                <a:ln w="10541" cmpd="sng">
                  <a:noFill/>
                  <a:prstDash val="solid"/>
                </a:ln>
                <a:effectLst/>
                <a:latin typeface="Century Schoolbook" pitchFamily="18" charset="0"/>
                <a:ea typeface="ＭＳ ゴシック" pitchFamily="49" charset="-128"/>
              </a:rPr>
              <a:t>late</a:t>
            </a:r>
            <a:endParaRPr lang="ja-JP" altLang="en-US" sz="3200" b="1" cap="none" spc="0" dirty="0">
              <a:ln w="10541" cmpd="sng">
                <a:noFill/>
                <a:prstDash val="solid"/>
              </a:ln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9018041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7" grpId="0"/>
      <p:bldP spid="18" grpId="0"/>
      <p:bldP spid="19" grpId="0"/>
      <p:bldP spid="2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角丸四角形 20"/>
          <p:cNvSpPr/>
          <p:nvPr/>
        </p:nvSpPr>
        <p:spPr>
          <a:xfrm>
            <a:off x="-1" y="3024211"/>
            <a:ext cx="9144001" cy="3833789"/>
          </a:xfrm>
          <a:prstGeom prst="roundRect">
            <a:avLst>
              <a:gd name="adj" fmla="val 5446"/>
            </a:avLst>
          </a:prstGeom>
          <a:solidFill>
            <a:srgbClr val="3333CC">
              <a:alpha val="3000"/>
            </a:srgbClr>
          </a:solidFill>
          <a:ln>
            <a:solidFill>
              <a:srgbClr val="33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/>
              <a:t>　</a:t>
            </a:r>
          </a:p>
        </p:txBody>
      </p:sp>
      <p:sp>
        <p:nvSpPr>
          <p:cNvPr id="34" name="円/楕円 33"/>
          <p:cNvSpPr/>
          <p:nvPr/>
        </p:nvSpPr>
        <p:spPr>
          <a:xfrm>
            <a:off x="431541" y="4227667"/>
            <a:ext cx="1548172" cy="504056"/>
          </a:xfrm>
          <a:prstGeom prst="ellipse">
            <a:avLst/>
          </a:prstGeom>
          <a:solidFill>
            <a:srgbClr val="FFFF00">
              <a:alpha val="22000"/>
            </a:srgbClr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latin typeface="Century Schoolbook" panose="02040604050505020304" pitchFamily="18" charset="0"/>
            </a:endParaRPr>
          </a:p>
        </p:txBody>
      </p:sp>
      <p:sp>
        <p:nvSpPr>
          <p:cNvPr id="3" name="正方形/長方形 2"/>
          <p:cNvSpPr/>
          <p:nvPr/>
        </p:nvSpPr>
        <p:spPr>
          <a:xfrm>
            <a:off x="-72007" y="2933105"/>
            <a:ext cx="1645002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ja-JP" sz="4000" b="1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  <a:ea typeface="ＭＳ ゴシック" pitchFamily="49" charset="-128"/>
              </a:rPr>
              <a:t>Point</a:t>
            </a:r>
            <a:endParaRPr lang="ja-JP" altLang="en-US" sz="4000" b="1" cap="none" spc="0" dirty="0">
              <a:ln w="17780" cmpd="sng">
                <a:noFill/>
                <a:prstDash val="solid"/>
                <a:miter lim="800000"/>
              </a:ln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4" name="正方形/長方形 3"/>
          <p:cNvSpPr/>
          <p:nvPr/>
        </p:nvSpPr>
        <p:spPr>
          <a:xfrm>
            <a:off x="0" y="3496975"/>
            <a:ext cx="9030085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ja-JP" altLang="en-US" sz="24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① </a:t>
            </a:r>
            <a:r>
              <a:rPr lang="en-US" altLang="ja-JP" sz="24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must</a:t>
            </a:r>
            <a:r>
              <a:rPr lang="ja-JP" altLang="en-US" sz="24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は助動詞で「～しなければならない」という意味を付け</a:t>
            </a:r>
            <a:endParaRPr lang="en-US" altLang="ja-JP" sz="2400" b="1" dirty="0">
              <a:ln w="17780" cmpd="sng">
                <a:noFill/>
                <a:prstDash val="solid"/>
                <a:miter lim="800000"/>
              </a:ln>
              <a:latin typeface="Century Schoolbook" panose="02040604050505020304" pitchFamily="18" charset="0"/>
              <a:ea typeface="ＭＳ ゴシック" pitchFamily="49" charset="-128"/>
            </a:endParaRPr>
          </a:p>
          <a:p>
            <a:r>
              <a:rPr lang="ja-JP" altLang="en-US" sz="24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　 加えます。</a:t>
            </a:r>
            <a:endParaRPr lang="en-US" altLang="ja-JP" sz="2400" b="1" dirty="0">
              <a:ln w="17780" cmpd="sng">
                <a:noFill/>
                <a:prstDash val="solid"/>
                <a:miter lim="800000"/>
              </a:ln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6" name="正方形/長方形 5"/>
          <p:cNvSpPr/>
          <p:nvPr/>
        </p:nvSpPr>
        <p:spPr>
          <a:xfrm>
            <a:off x="-120303" y="-86618"/>
            <a:ext cx="9222396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ja-JP" altLang="en-US" sz="40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助動詞－</a:t>
            </a:r>
            <a:r>
              <a:rPr lang="en-US" altLang="ja-JP" sz="40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must</a:t>
            </a:r>
            <a:r>
              <a:rPr lang="ja-JP" altLang="en-US" sz="40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　～しなければならない</a:t>
            </a:r>
            <a:endParaRPr lang="ja-JP" altLang="en-US" sz="4000" b="1" cap="none" spc="0" dirty="0">
              <a:ln w="17780" cmpd="sng">
                <a:noFill/>
                <a:prstDash val="solid"/>
                <a:miter lim="800000"/>
              </a:ln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25" name="正方形/長方形 24"/>
          <p:cNvSpPr/>
          <p:nvPr/>
        </p:nvSpPr>
        <p:spPr>
          <a:xfrm>
            <a:off x="0" y="5112892"/>
            <a:ext cx="6552728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ja-JP" altLang="en-US" sz="24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③「</a:t>
            </a:r>
            <a:r>
              <a:rPr lang="en-US" altLang="ja-JP" sz="24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must </a:t>
            </a:r>
            <a:r>
              <a:rPr lang="ja-JP" altLang="en-US" sz="24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＋　動詞の原形」の形で使います。</a:t>
            </a:r>
            <a:endParaRPr lang="en-US" altLang="ja-JP" sz="2400" b="1" dirty="0">
              <a:ln w="17780" cmpd="sng">
                <a:noFill/>
                <a:prstDash val="solid"/>
                <a:miter lim="800000"/>
              </a:ln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54" name="円/楕円 53"/>
          <p:cNvSpPr/>
          <p:nvPr/>
        </p:nvSpPr>
        <p:spPr>
          <a:xfrm>
            <a:off x="0" y="719141"/>
            <a:ext cx="1187624" cy="1511773"/>
          </a:xfrm>
          <a:prstGeom prst="ellipse">
            <a:avLst/>
          </a:prstGeom>
          <a:solidFill>
            <a:srgbClr val="FFFF00">
              <a:alpha val="22000"/>
            </a:srgbClr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latin typeface="Century Schoolbook" panose="02040604050505020304" pitchFamily="18" charset="0"/>
            </a:endParaRPr>
          </a:p>
        </p:txBody>
      </p:sp>
      <p:sp>
        <p:nvSpPr>
          <p:cNvPr id="55" name="正方形/長方形 54"/>
          <p:cNvSpPr/>
          <p:nvPr/>
        </p:nvSpPr>
        <p:spPr>
          <a:xfrm>
            <a:off x="1" y="4262348"/>
            <a:ext cx="8892480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ja-JP" altLang="en-US" sz="24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②話をする人が、「絶対だ」と思っているときに使います。</a:t>
            </a:r>
            <a:endParaRPr lang="en-US" altLang="ja-JP" sz="2400" b="1" dirty="0">
              <a:ln w="17780" cmpd="sng">
                <a:noFill/>
                <a:prstDash val="solid"/>
                <a:miter lim="800000"/>
              </a:ln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27" name="円/楕円 26"/>
          <p:cNvSpPr/>
          <p:nvPr/>
        </p:nvSpPr>
        <p:spPr>
          <a:xfrm>
            <a:off x="678486" y="5130314"/>
            <a:ext cx="864096" cy="491862"/>
          </a:xfrm>
          <a:prstGeom prst="ellipse">
            <a:avLst/>
          </a:prstGeom>
          <a:solidFill>
            <a:srgbClr val="FF0066">
              <a:alpha val="2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latin typeface="Century Schoolbook" panose="02040604050505020304" pitchFamily="18" charset="0"/>
            </a:endParaRPr>
          </a:p>
        </p:txBody>
      </p:sp>
      <p:pic>
        <p:nvPicPr>
          <p:cNvPr id="28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082629" y="1469753"/>
            <a:ext cx="2147205" cy="1488779"/>
          </a:xfrm>
          <a:prstGeom prst="rect">
            <a:avLst/>
          </a:prstGeom>
          <a:noFill/>
        </p:spPr>
      </p:pic>
      <p:sp>
        <p:nvSpPr>
          <p:cNvPr id="30" name="正方形/長方形 29"/>
          <p:cNvSpPr/>
          <p:nvPr/>
        </p:nvSpPr>
        <p:spPr>
          <a:xfrm>
            <a:off x="1115616" y="1124744"/>
            <a:ext cx="6337528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2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You </a:t>
            </a:r>
            <a:r>
              <a:rPr lang="en-US" altLang="ja-JP" sz="3200" b="1" dirty="0">
                <a:ln w="10541" cmpd="sng">
                  <a:noFill/>
                  <a:prstDash val="solid"/>
                </a:ln>
                <a:solidFill>
                  <a:srgbClr val="FF0000"/>
                </a:solidFill>
                <a:latin typeface="Century Schoolbook" pitchFamily="18" charset="0"/>
                <a:ea typeface="ＭＳ ゴシック" pitchFamily="49" charset="-128"/>
              </a:rPr>
              <a:t>must</a:t>
            </a:r>
            <a:r>
              <a:rPr lang="en-US" altLang="ja-JP" sz="32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 do your homework.</a:t>
            </a:r>
            <a:endParaRPr lang="ja-JP" altLang="en-US" sz="3200" b="1" cap="none" spc="0" dirty="0">
              <a:ln w="10541" cmpd="sng">
                <a:noFill/>
                <a:prstDash val="solid"/>
              </a:ln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32" name="正方形/長方形 31"/>
          <p:cNvSpPr/>
          <p:nvPr/>
        </p:nvSpPr>
        <p:spPr>
          <a:xfrm>
            <a:off x="1258808" y="2060848"/>
            <a:ext cx="6337528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2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He </a:t>
            </a:r>
            <a:r>
              <a:rPr lang="en-US" altLang="ja-JP" sz="3200" b="1" dirty="0">
                <a:ln w="10541" cmpd="sng">
                  <a:noFill/>
                  <a:prstDash val="solid"/>
                </a:ln>
                <a:solidFill>
                  <a:srgbClr val="FF0000"/>
                </a:solidFill>
                <a:latin typeface="Century Schoolbook" pitchFamily="18" charset="0"/>
                <a:ea typeface="ＭＳ ゴシック" pitchFamily="49" charset="-128"/>
              </a:rPr>
              <a:t>must</a:t>
            </a:r>
            <a:r>
              <a:rPr lang="en-US" altLang="ja-JP" sz="32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 do his homework.</a:t>
            </a:r>
            <a:endParaRPr lang="ja-JP" altLang="en-US" sz="3200" b="1" cap="none" spc="0" dirty="0">
              <a:ln w="10541" cmpd="sng">
                <a:noFill/>
                <a:prstDash val="solid"/>
              </a:ln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36" name="円/楕円 35"/>
          <p:cNvSpPr/>
          <p:nvPr/>
        </p:nvSpPr>
        <p:spPr>
          <a:xfrm>
            <a:off x="2051720" y="1124744"/>
            <a:ext cx="1224136" cy="648072"/>
          </a:xfrm>
          <a:prstGeom prst="ellipse">
            <a:avLst/>
          </a:prstGeom>
          <a:solidFill>
            <a:srgbClr val="FF0066">
              <a:alpha val="2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latin typeface="Century Schoolbook" panose="02040604050505020304" pitchFamily="18" charset="0"/>
            </a:endParaRPr>
          </a:p>
        </p:txBody>
      </p:sp>
      <p:sp>
        <p:nvSpPr>
          <p:cNvPr id="37" name="円/楕円 36"/>
          <p:cNvSpPr/>
          <p:nvPr/>
        </p:nvSpPr>
        <p:spPr>
          <a:xfrm>
            <a:off x="1979712" y="2060848"/>
            <a:ext cx="1224136" cy="648072"/>
          </a:xfrm>
          <a:prstGeom prst="ellipse">
            <a:avLst/>
          </a:prstGeom>
          <a:solidFill>
            <a:srgbClr val="FF0066">
              <a:alpha val="2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latin typeface="Century Schoolbook" panose="02040604050505020304" pitchFamily="18" charset="0"/>
            </a:endParaRPr>
          </a:p>
        </p:txBody>
      </p:sp>
      <p:sp>
        <p:nvSpPr>
          <p:cNvPr id="38" name="正方形/長方形 37"/>
          <p:cNvSpPr/>
          <p:nvPr/>
        </p:nvSpPr>
        <p:spPr>
          <a:xfrm>
            <a:off x="3251690" y="1594579"/>
            <a:ext cx="648072" cy="72008"/>
          </a:xfrm>
          <a:prstGeom prst="rect">
            <a:avLst/>
          </a:prstGeom>
          <a:solidFill>
            <a:srgbClr val="FF00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latin typeface="Century Schoolbook" panose="02040604050505020304" pitchFamily="18" charset="0"/>
            </a:endParaRPr>
          </a:p>
        </p:txBody>
      </p:sp>
      <p:sp>
        <p:nvSpPr>
          <p:cNvPr id="39" name="正方形/長方形 38"/>
          <p:cNvSpPr/>
          <p:nvPr/>
        </p:nvSpPr>
        <p:spPr>
          <a:xfrm>
            <a:off x="3151312" y="2527778"/>
            <a:ext cx="648072" cy="72008"/>
          </a:xfrm>
          <a:prstGeom prst="rect">
            <a:avLst/>
          </a:prstGeom>
          <a:solidFill>
            <a:srgbClr val="FF00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latin typeface="Century Schoolbook" panose="02040604050505020304" pitchFamily="18" charset="0"/>
            </a:endParaRPr>
          </a:p>
        </p:txBody>
      </p:sp>
      <p:sp>
        <p:nvSpPr>
          <p:cNvPr id="41" name="正方形/長方形 40"/>
          <p:cNvSpPr/>
          <p:nvPr/>
        </p:nvSpPr>
        <p:spPr>
          <a:xfrm>
            <a:off x="2175570" y="5500996"/>
            <a:ext cx="1584176" cy="72008"/>
          </a:xfrm>
          <a:prstGeom prst="rect">
            <a:avLst/>
          </a:prstGeom>
          <a:solidFill>
            <a:srgbClr val="FF00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latin typeface="Century Schoolbook" panose="02040604050505020304" pitchFamily="18" charset="0"/>
            </a:endParaRPr>
          </a:p>
        </p:txBody>
      </p:sp>
      <p:sp>
        <p:nvSpPr>
          <p:cNvPr id="43" name="正方形/長方形 42"/>
          <p:cNvSpPr/>
          <p:nvPr/>
        </p:nvSpPr>
        <p:spPr>
          <a:xfrm>
            <a:off x="288032" y="5672176"/>
            <a:ext cx="8892480" cy="36933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ja-JP" altLang="en-US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→まだしていないこと、これからすることのときには、「動詞の原形」を使います。</a:t>
            </a:r>
            <a:endParaRPr lang="en-US" altLang="ja-JP" b="1" dirty="0">
              <a:ln w="17780" cmpd="sng">
                <a:noFill/>
                <a:prstDash val="solid"/>
                <a:miter lim="800000"/>
              </a:ln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22" name="正方形/長方形 21"/>
          <p:cNvSpPr/>
          <p:nvPr/>
        </p:nvSpPr>
        <p:spPr>
          <a:xfrm>
            <a:off x="468053" y="4736151"/>
            <a:ext cx="7956376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ja-JP" altLang="en-US" sz="24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→「</a:t>
            </a:r>
            <a:r>
              <a:rPr lang="ja-JP" altLang="en-US" sz="2400" b="1" dirty="0" err="1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～する</a:t>
            </a:r>
            <a:r>
              <a:rPr lang="ja-JP" altLang="en-US" sz="24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ことが絶対だ」→「～しなければならない」</a:t>
            </a:r>
            <a:endParaRPr lang="en-US" altLang="ja-JP" sz="2400" b="1" dirty="0">
              <a:ln w="17780" cmpd="sng">
                <a:noFill/>
                <a:prstDash val="solid"/>
                <a:miter lim="800000"/>
              </a:ln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112B604B-B082-FEB7-DFEC-0D0E3A9E2FE2}"/>
              </a:ext>
            </a:extLst>
          </p:cNvPr>
          <p:cNvSpPr/>
          <p:nvPr/>
        </p:nvSpPr>
        <p:spPr>
          <a:xfrm>
            <a:off x="0" y="6014487"/>
            <a:ext cx="9180512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ja-JP" altLang="en-US" sz="24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④「絶対だ」というところから、絶対に～した方がいいという</a:t>
            </a:r>
            <a:endParaRPr lang="en-US" altLang="ja-JP" sz="2400" b="1" dirty="0">
              <a:ln w="17780" cmpd="sng">
                <a:noFill/>
                <a:prstDash val="solid"/>
                <a:miter lim="800000"/>
              </a:ln>
              <a:latin typeface="Century Schoolbook" panose="02040604050505020304" pitchFamily="18" charset="0"/>
              <a:ea typeface="ＭＳ ゴシック" pitchFamily="49" charset="-128"/>
            </a:endParaRPr>
          </a:p>
          <a:p>
            <a:r>
              <a:rPr lang="ja-JP" altLang="en-US" sz="24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　意味になるときがあります。</a:t>
            </a:r>
            <a:endParaRPr lang="en-US" altLang="ja-JP" sz="2400" b="1" dirty="0">
              <a:ln w="17780" cmpd="sng">
                <a:noFill/>
                <a:prstDash val="solid"/>
                <a:miter lim="800000"/>
              </a:ln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pic>
        <p:nvPicPr>
          <p:cNvPr id="31" name="Picture 4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-149994" y="865002"/>
            <a:ext cx="1494789" cy="110425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64339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34" grpId="0" animBg="1"/>
      <p:bldP spid="3" grpId="0"/>
      <p:bldP spid="4" grpId="0"/>
      <p:bldP spid="25" grpId="0"/>
      <p:bldP spid="54" grpId="0" animBg="1"/>
      <p:bldP spid="55" grpId="0"/>
      <p:bldP spid="27" grpId="0" animBg="1"/>
      <p:bldP spid="30" grpId="0"/>
      <p:bldP spid="32" grpId="0"/>
      <p:bldP spid="36" grpId="0" animBg="1"/>
      <p:bldP spid="37" grpId="0" animBg="1"/>
      <p:bldP spid="38" grpId="0" animBg="1"/>
      <p:bldP spid="39" grpId="0" animBg="1"/>
      <p:bldP spid="41" grpId="0" animBg="1"/>
      <p:bldP spid="43" grpId="0"/>
      <p:bldP spid="22" grpId="0"/>
      <p:bldP spid="2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角丸四角形吹き出し 7"/>
          <p:cNvSpPr/>
          <p:nvPr/>
        </p:nvSpPr>
        <p:spPr>
          <a:xfrm>
            <a:off x="28178" y="404664"/>
            <a:ext cx="8576270" cy="1368152"/>
          </a:xfrm>
          <a:prstGeom prst="wedgeRoundRectCallout">
            <a:avLst>
              <a:gd name="adj1" fmla="val 4152"/>
              <a:gd name="adj2" fmla="val 91360"/>
              <a:gd name="adj3" fmla="val 16667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正方形/長方形 11"/>
          <p:cNvSpPr/>
          <p:nvPr/>
        </p:nvSpPr>
        <p:spPr>
          <a:xfrm>
            <a:off x="1547664" y="5661248"/>
            <a:ext cx="3744416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2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But he opens it.</a:t>
            </a:r>
            <a:endParaRPr lang="ja-JP" altLang="en-US" sz="3200" b="1" cap="none" spc="0" dirty="0">
              <a:ln w="10541" cmpd="sng">
                <a:noFill/>
                <a:prstDash val="solid"/>
              </a:ln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  <p:pic>
        <p:nvPicPr>
          <p:cNvPr id="4" name="図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13" t="23771" r="15625" b="17213"/>
          <a:stretch/>
        </p:blipFill>
        <p:spPr>
          <a:xfrm>
            <a:off x="1475656" y="2348880"/>
            <a:ext cx="4514850" cy="2400300"/>
          </a:xfrm>
          <a:prstGeom prst="rect">
            <a:avLst/>
          </a:prstGeom>
        </p:spPr>
      </p:pic>
      <p:pic>
        <p:nvPicPr>
          <p:cNvPr id="5" name="図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328" t="42187" r="31265" b="15000"/>
          <a:stretch/>
        </p:blipFill>
        <p:spPr>
          <a:xfrm>
            <a:off x="0" y="2253162"/>
            <a:ext cx="1475656" cy="2465425"/>
          </a:xfrm>
          <a:prstGeom prst="rect">
            <a:avLst/>
          </a:prstGeom>
        </p:spPr>
      </p:pic>
      <p:pic>
        <p:nvPicPr>
          <p:cNvPr id="6" name="図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83" t="44375" r="468" b="18750"/>
          <a:stretch/>
        </p:blipFill>
        <p:spPr>
          <a:xfrm>
            <a:off x="5486921" y="4610100"/>
            <a:ext cx="3690937" cy="2247900"/>
          </a:xfrm>
          <a:prstGeom prst="rect">
            <a:avLst/>
          </a:prstGeom>
        </p:spPr>
      </p:pic>
      <p:sp>
        <p:nvSpPr>
          <p:cNvPr id="11" name="正方形/長方形 10"/>
          <p:cNvSpPr/>
          <p:nvPr/>
        </p:nvSpPr>
        <p:spPr>
          <a:xfrm>
            <a:off x="323528" y="764704"/>
            <a:ext cx="7416824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200" b="1" cap="none" spc="0" dirty="0">
                <a:ln w="10541" cmpd="sng">
                  <a:noFill/>
                  <a:prstDash val="solid"/>
                </a:ln>
                <a:effectLst/>
                <a:latin typeface="Century Schoolbook" pitchFamily="18" charset="0"/>
                <a:ea typeface="ＭＳ ゴシック" pitchFamily="49" charset="-128"/>
              </a:rPr>
              <a:t>You </a:t>
            </a:r>
            <a:r>
              <a:rPr lang="en-US" altLang="ja-JP" sz="32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( </a:t>
            </a:r>
            <a:r>
              <a:rPr lang="en-US" altLang="ja-JP" sz="3200" b="1" dirty="0">
                <a:ln w="10541" cmpd="sng">
                  <a:noFill/>
                  <a:prstDash val="solid"/>
                </a:ln>
                <a:solidFill>
                  <a:schemeClr val="bg1"/>
                </a:solidFill>
                <a:latin typeface="Century Schoolbook" pitchFamily="18" charset="0"/>
                <a:ea typeface="ＭＳ ゴシック" pitchFamily="49" charset="-128"/>
              </a:rPr>
              <a:t>must</a:t>
            </a:r>
            <a:r>
              <a:rPr lang="en-US" altLang="ja-JP" sz="32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 )( </a:t>
            </a:r>
            <a:r>
              <a:rPr lang="en-US" altLang="ja-JP" sz="3200" b="1" dirty="0">
                <a:ln w="10541" cmpd="sng">
                  <a:noFill/>
                  <a:prstDash val="solid"/>
                </a:ln>
                <a:solidFill>
                  <a:schemeClr val="bg1"/>
                </a:solidFill>
                <a:latin typeface="Century Schoolbook" pitchFamily="18" charset="0"/>
                <a:ea typeface="ＭＳ ゴシック" pitchFamily="49" charset="-128"/>
              </a:rPr>
              <a:t>not</a:t>
            </a:r>
            <a:r>
              <a:rPr lang="en-US" altLang="ja-JP" sz="32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 )( </a:t>
            </a:r>
            <a:r>
              <a:rPr lang="en-US" altLang="ja-JP" sz="3200" b="1" dirty="0">
                <a:ln w="10541" cmpd="sng">
                  <a:noFill/>
                  <a:prstDash val="solid"/>
                </a:ln>
                <a:solidFill>
                  <a:schemeClr val="bg1"/>
                </a:solidFill>
                <a:latin typeface="Century Schoolbook" pitchFamily="18" charset="0"/>
                <a:ea typeface="ＭＳ ゴシック" pitchFamily="49" charset="-128"/>
              </a:rPr>
              <a:t>open</a:t>
            </a:r>
            <a:r>
              <a:rPr lang="en-US" altLang="ja-JP" sz="32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 ) this box</a:t>
            </a:r>
            <a:r>
              <a:rPr lang="en-US" altLang="ja-JP" sz="3200" b="1" cap="none" spc="0" dirty="0">
                <a:ln w="10541" cmpd="sng">
                  <a:noFill/>
                  <a:prstDash val="solid"/>
                </a:ln>
                <a:effectLst/>
                <a:latin typeface="Century Schoolbook" pitchFamily="18" charset="0"/>
                <a:ea typeface="ＭＳ ゴシック" pitchFamily="49" charset="-128"/>
              </a:rPr>
              <a:t>.</a:t>
            </a:r>
            <a:endParaRPr lang="ja-JP" altLang="en-US" sz="3200" b="1" cap="none" spc="0" dirty="0">
              <a:ln w="10541" cmpd="sng">
                <a:noFill/>
                <a:prstDash val="solid"/>
              </a:ln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13" name="正方形/長方形 12"/>
          <p:cNvSpPr/>
          <p:nvPr/>
        </p:nvSpPr>
        <p:spPr>
          <a:xfrm>
            <a:off x="1475656" y="764704"/>
            <a:ext cx="1368152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200" b="1" cap="none" spc="0" dirty="0">
                <a:ln w="10541" cmpd="sng">
                  <a:noFill/>
                  <a:prstDash val="solid"/>
                </a:ln>
                <a:solidFill>
                  <a:srgbClr val="FF0000"/>
                </a:solidFill>
                <a:effectLst/>
                <a:latin typeface="Century Schoolbook" pitchFamily="18" charset="0"/>
                <a:ea typeface="ＭＳ ゴシック" pitchFamily="49" charset="-128"/>
              </a:rPr>
              <a:t>must</a:t>
            </a:r>
            <a:endParaRPr lang="ja-JP" altLang="en-US" sz="3200" b="1" cap="none" spc="0" dirty="0">
              <a:ln w="10541" cmpd="sng">
                <a:noFill/>
                <a:prstDash val="solid"/>
              </a:ln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14" name="正方形/長方形 13"/>
          <p:cNvSpPr/>
          <p:nvPr/>
        </p:nvSpPr>
        <p:spPr>
          <a:xfrm>
            <a:off x="3140224" y="764704"/>
            <a:ext cx="1431776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200" b="1" dirty="0">
                <a:ln w="12700" cmpd="sng">
                  <a:solidFill>
                    <a:srgbClr val="FF0000"/>
                  </a:solidFill>
                  <a:prstDash val="solid"/>
                </a:ln>
                <a:solidFill>
                  <a:srgbClr val="FFC000"/>
                </a:solidFill>
                <a:latin typeface="Century Schoolbook" pitchFamily="18" charset="0"/>
                <a:ea typeface="ＭＳ ゴシック" pitchFamily="49" charset="-128"/>
              </a:rPr>
              <a:t>not</a:t>
            </a:r>
            <a:endParaRPr lang="ja-JP" altLang="en-US" sz="3200" b="1" cap="none" spc="0" dirty="0">
              <a:ln w="10541" cmpd="sng">
                <a:noFill/>
                <a:prstDash val="solid"/>
              </a:ln>
              <a:solidFill>
                <a:srgbClr val="FFC000"/>
              </a:solidFill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9" name="正方形/長方形 8"/>
          <p:cNvSpPr/>
          <p:nvPr/>
        </p:nvSpPr>
        <p:spPr>
          <a:xfrm>
            <a:off x="4427984" y="764704"/>
            <a:ext cx="1368152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200" b="1" cap="none" spc="0" dirty="0">
                <a:ln w="10541" cmpd="sng">
                  <a:noFill/>
                  <a:prstDash val="solid"/>
                </a:ln>
                <a:effectLst/>
                <a:latin typeface="Century Schoolbook" pitchFamily="18" charset="0"/>
                <a:ea typeface="ＭＳ ゴシック" pitchFamily="49" charset="-128"/>
              </a:rPr>
              <a:t>open</a:t>
            </a:r>
            <a:endParaRPr lang="ja-JP" altLang="en-US" sz="3200" b="1" cap="none" spc="0" dirty="0">
              <a:ln w="10541" cmpd="sng">
                <a:noFill/>
                <a:prstDash val="solid"/>
              </a:ln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7573218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3" grpId="0"/>
      <p:bldP spid="14" grpId="0"/>
      <p:bldP spid="9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8EF7AE8B-EFD0-91F2-CD1D-F6190B017E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30" y="0"/>
            <a:ext cx="911433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112309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C33064-494A-EEE5-A75B-01F00714CB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36FEC5E-4B22-82E1-A06E-0A1E5088AB9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kumimoji="1" lang="ja-JP" altLang="en-US" dirty="0"/>
              <a:t>絶対だよ</a:t>
            </a:r>
            <a:r>
              <a:rPr lang="ja-JP" altLang="en-US" dirty="0"/>
              <a:t>！</a:t>
            </a:r>
            <a:endParaRPr kumimoji="1" lang="ja-JP" altLang="en-US" dirty="0"/>
          </a:p>
        </p:txBody>
      </p:sp>
      <p:sp>
        <p:nvSpPr>
          <p:cNvPr id="3" name="サブタイトル 2">
            <a:extLst>
              <a:ext uri="{FF2B5EF4-FFF2-40B4-BE49-F238E27FC236}">
                <a16:creationId xmlns:a16="http://schemas.microsoft.com/office/drawing/2014/main" id="{F9A2B435-2A0B-50BA-DDA0-41F3E994858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7232848" cy="1752600"/>
          </a:xfrm>
        </p:spPr>
        <p:txBody>
          <a:bodyPr/>
          <a:lstStyle/>
          <a:p>
            <a:r>
              <a:rPr kumimoji="1" lang="ja-JP" altLang="en-US" dirty="0"/>
              <a:t>助動詞 </a:t>
            </a:r>
            <a:r>
              <a:rPr kumimoji="1" lang="en-US" altLang="ja-JP" dirty="0" err="1"/>
              <a:t>must+not</a:t>
            </a:r>
            <a:r>
              <a:rPr kumimoji="1" lang="en-US" altLang="ja-JP" dirty="0"/>
              <a:t> </a:t>
            </a:r>
            <a:r>
              <a:rPr kumimoji="1" lang="ja-JP" altLang="en-US" dirty="0"/>
              <a:t>「</a:t>
            </a:r>
            <a:r>
              <a:rPr kumimoji="1" lang="ja-JP" altLang="en-US" dirty="0" err="1"/>
              <a:t>～しては</a:t>
            </a:r>
            <a:r>
              <a:rPr kumimoji="1" lang="ja-JP" altLang="en-US" dirty="0"/>
              <a:t>いけない」</a:t>
            </a:r>
          </a:p>
        </p:txBody>
      </p:sp>
    </p:spTree>
    <p:extLst>
      <p:ext uri="{BB962C8B-B14F-4D97-AF65-F5344CB8AC3E}">
        <p14:creationId xmlns:p14="http://schemas.microsoft.com/office/powerpoint/2010/main" val="15198088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611560" y="2552700"/>
            <a:ext cx="7920880" cy="1752600"/>
          </a:xfrm>
        </p:spPr>
        <p:txBody>
          <a:bodyPr>
            <a:normAutofit lnSpcReduction="10000"/>
          </a:bodyPr>
          <a:lstStyle/>
          <a:p>
            <a:pPr algn="l">
              <a:spcBef>
                <a:spcPts val="0"/>
              </a:spcBef>
            </a:pPr>
            <a:r>
              <a:rPr lang="en-US" altLang="ja-JP" sz="4400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What would you say </a:t>
            </a:r>
            <a:br>
              <a:rPr lang="en-US" altLang="ja-JP" b="1" dirty="0">
                <a:solidFill>
                  <a:schemeClr val="tx1"/>
                </a:solidFill>
                <a:latin typeface="Century Schoolbook" panose="02040604050505020304" pitchFamily="18" charset="0"/>
              </a:rPr>
            </a:br>
            <a:endParaRPr lang="en-US" altLang="ja-JP" b="1" dirty="0">
              <a:solidFill>
                <a:schemeClr val="tx1"/>
              </a:solidFill>
              <a:latin typeface="Century Schoolbook" panose="02040604050505020304" pitchFamily="18" charset="0"/>
            </a:endParaRPr>
          </a:p>
          <a:p>
            <a:pPr algn="r">
              <a:spcBef>
                <a:spcPts val="0"/>
              </a:spcBef>
            </a:pPr>
            <a:r>
              <a:rPr lang="en-US" altLang="ja-JP" sz="4400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in these situations?</a:t>
            </a:r>
            <a:endParaRPr kumimoji="1" lang="ja-JP" altLang="en-US" sz="4400" b="1" dirty="0">
              <a:solidFill>
                <a:schemeClr val="tx1"/>
              </a:solidFill>
              <a:latin typeface="Century Schoolbook" panose="02040604050505020304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986814" y="2388991"/>
            <a:ext cx="4940573" cy="3491260"/>
          </a:xfrm>
          <a:prstGeom prst="rect">
            <a:avLst/>
          </a:prstGeom>
          <a:noFill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39279" y="908720"/>
            <a:ext cx="1696688" cy="2262251"/>
          </a:xfrm>
          <a:prstGeom prst="rect">
            <a:avLst/>
          </a:prstGeom>
          <a:noFill/>
        </p:spPr>
      </p:pic>
      <p:sp>
        <p:nvSpPr>
          <p:cNvPr id="8" name="角丸四角形吹き出し 7"/>
          <p:cNvSpPr/>
          <p:nvPr/>
        </p:nvSpPr>
        <p:spPr>
          <a:xfrm>
            <a:off x="1835696" y="1052736"/>
            <a:ext cx="7092280" cy="1368152"/>
          </a:xfrm>
          <a:prstGeom prst="wedgeRoundRectCallout">
            <a:avLst>
              <a:gd name="adj1" fmla="val -53065"/>
              <a:gd name="adj2" fmla="val -3322"/>
              <a:gd name="adj3" fmla="val 16667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正方形/長方形 6"/>
          <p:cNvSpPr/>
          <p:nvPr/>
        </p:nvSpPr>
        <p:spPr>
          <a:xfrm>
            <a:off x="2324355" y="6152490"/>
            <a:ext cx="4897368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2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I don’t like vegetables.</a:t>
            </a:r>
            <a:endParaRPr lang="ja-JP" altLang="en-US" sz="3200" b="1" cap="none" spc="0" dirty="0">
              <a:ln w="10541" cmpd="sng">
                <a:noFill/>
                <a:prstDash val="solid"/>
              </a:ln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11" name="正方形/長方形 10"/>
          <p:cNvSpPr/>
          <p:nvPr/>
        </p:nvSpPr>
        <p:spPr>
          <a:xfrm>
            <a:off x="2339752" y="1434068"/>
            <a:ext cx="6120680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200" b="1" cap="none" spc="0" dirty="0">
                <a:ln w="10541" cmpd="sng">
                  <a:noFill/>
                  <a:prstDash val="solid"/>
                </a:ln>
                <a:effectLst/>
                <a:latin typeface="Century Schoolbook" pitchFamily="18" charset="0"/>
                <a:ea typeface="ＭＳ ゴシック" pitchFamily="49" charset="-128"/>
              </a:rPr>
              <a:t>You</a:t>
            </a:r>
            <a:r>
              <a:rPr lang="en-US" altLang="ja-JP" sz="3200" b="1" cap="none" spc="0" dirty="0">
                <a:ln w="10541" cmpd="sng">
                  <a:noFill/>
                  <a:prstDash val="solid"/>
                </a:ln>
                <a:solidFill>
                  <a:srgbClr val="FF0000"/>
                </a:solidFill>
                <a:effectLst/>
                <a:latin typeface="Century Schoolbook" pitchFamily="18" charset="0"/>
                <a:ea typeface="ＭＳ ゴシック" pitchFamily="49" charset="-128"/>
              </a:rPr>
              <a:t> must </a:t>
            </a:r>
            <a:r>
              <a:rPr lang="en-US" altLang="ja-JP" sz="3200" b="1" cap="none" spc="0" dirty="0">
                <a:ln w="10541" cmpd="sng">
                  <a:noFill/>
                  <a:prstDash val="solid"/>
                </a:ln>
                <a:effectLst/>
                <a:latin typeface="Century Schoolbook" pitchFamily="18" charset="0"/>
                <a:ea typeface="ＭＳ ゴシック" pitchFamily="49" charset="-128"/>
              </a:rPr>
              <a:t>eat </a:t>
            </a:r>
            <a:r>
              <a:rPr lang="en-US" altLang="ja-JP" sz="32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vegetables</a:t>
            </a:r>
            <a:r>
              <a:rPr lang="en-US" altLang="ja-JP" sz="3200" b="1" cap="none" spc="0" dirty="0">
                <a:ln w="10541" cmpd="sng">
                  <a:noFill/>
                  <a:prstDash val="solid"/>
                </a:ln>
                <a:effectLst/>
                <a:latin typeface="Century Schoolbook" pitchFamily="18" charset="0"/>
                <a:ea typeface="ＭＳ ゴシック" pitchFamily="49" charset="-128"/>
              </a:rPr>
              <a:t>.</a:t>
            </a:r>
            <a:endParaRPr lang="ja-JP" altLang="en-US" sz="3200" b="1" cap="none" spc="0" dirty="0">
              <a:ln w="10541" cmpd="sng">
                <a:noFill/>
                <a:prstDash val="solid"/>
              </a:ln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13" name="正方形/長方形 12"/>
          <p:cNvSpPr/>
          <p:nvPr/>
        </p:nvSpPr>
        <p:spPr>
          <a:xfrm>
            <a:off x="251520" y="0"/>
            <a:ext cx="3131840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200" b="1" cap="none" spc="0" dirty="0">
                <a:ln w="10541" cmpd="sng">
                  <a:noFill/>
                  <a:prstDash val="solid"/>
                </a:ln>
                <a:effectLst/>
                <a:latin typeface="Century Schoolbook" pitchFamily="18" charset="0"/>
                <a:ea typeface="ＭＳ ゴシック" pitchFamily="49" charset="-128"/>
              </a:rPr>
              <a:t>For example</a:t>
            </a:r>
            <a:endParaRPr lang="ja-JP" altLang="en-US" sz="3200" b="1" cap="none" spc="0" dirty="0">
              <a:ln w="10541" cmpd="sng">
                <a:noFill/>
                <a:prstDash val="solid"/>
              </a:ln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7" grpId="0"/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0" y="484473"/>
            <a:ext cx="1872208" cy="2246649"/>
          </a:xfrm>
          <a:prstGeom prst="rect">
            <a:avLst/>
          </a:prstGeom>
          <a:noFill/>
        </p:spPr>
      </p:pic>
      <p:sp>
        <p:nvSpPr>
          <p:cNvPr id="8" name="角丸四角形吹き出し 7"/>
          <p:cNvSpPr/>
          <p:nvPr/>
        </p:nvSpPr>
        <p:spPr>
          <a:xfrm>
            <a:off x="1835696" y="446669"/>
            <a:ext cx="7092280" cy="1368152"/>
          </a:xfrm>
          <a:prstGeom prst="wedgeRoundRectCallout">
            <a:avLst>
              <a:gd name="adj1" fmla="val -53065"/>
              <a:gd name="adj2" fmla="val -3322"/>
              <a:gd name="adj3" fmla="val 16667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7" name="正方形/長方形 6"/>
          <p:cNvSpPr/>
          <p:nvPr/>
        </p:nvSpPr>
        <p:spPr>
          <a:xfrm>
            <a:off x="3745882" y="6093296"/>
            <a:ext cx="3923286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2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I don’t like fish.</a:t>
            </a:r>
            <a:endParaRPr lang="ja-JP" altLang="en-US" sz="3200" b="1" cap="none" spc="0" dirty="0">
              <a:ln w="10541" cmpd="sng">
                <a:noFill/>
                <a:prstDash val="solid"/>
              </a:ln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D4087C1B-3C6C-F644-1AEF-46D42FBBE81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5882" y="2204864"/>
            <a:ext cx="3316922" cy="375086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角丸四角形吹き出し 7"/>
          <p:cNvSpPr/>
          <p:nvPr/>
        </p:nvSpPr>
        <p:spPr>
          <a:xfrm>
            <a:off x="1835696" y="446669"/>
            <a:ext cx="7092280" cy="1368152"/>
          </a:xfrm>
          <a:prstGeom prst="wedgeRoundRectCallout">
            <a:avLst>
              <a:gd name="adj1" fmla="val -53065"/>
              <a:gd name="adj2" fmla="val -3322"/>
              <a:gd name="adj3" fmla="val 16667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正方形/長方形 6"/>
          <p:cNvSpPr/>
          <p:nvPr/>
        </p:nvSpPr>
        <p:spPr>
          <a:xfrm>
            <a:off x="2051720" y="6160948"/>
            <a:ext cx="7092280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2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I don’t like brushing my teeth.</a:t>
            </a:r>
            <a:endParaRPr lang="ja-JP" altLang="en-US" sz="3200" b="1" cap="none" spc="0" dirty="0">
              <a:ln w="10541" cmpd="sng">
                <a:noFill/>
                <a:prstDash val="solid"/>
              </a:ln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F9F4F97D-0A95-A89C-AD7F-A61442A413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0266" y="332656"/>
            <a:ext cx="1560573" cy="2043608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FBE74E0C-94DE-89F8-E2E8-8ACC9256FBF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7904" y="1988684"/>
            <a:ext cx="4290789" cy="429078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16306" y="2875861"/>
            <a:ext cx="3192776" cy="3192776"/>
          </a:xfrm>
          <a:prstGeom prst="rect">
            <a:avLst/>
          </a:prstGeom>
          <a:noFill/>
        </p:spPr>
      </p:pic>
      <p:sp>
        <p:nvSpPr>
          <p:cNvPr id="9" name="雲形吹き出し 8"/>
          <p:cNvSpPr/>
          <p:nvPr/>
        </p:nvSpPr>
        <p:spPr>
          <a:xfrm>
            <a:off x="3707904" y="3943534"/>
            <a:ext cx="4968552" cy="2664296"/>
          </a:xfrm>
          <a:prstGeom prst="cloudCallout">
            <a:avLst>
              <a:gd name="adj1" fmla="val -62952"/>
              <a:gd name="adj2" fmla="val -31560"/>
            </a:avLst>
          </a:prstGeom>
          <a:solidFill>
            <a:schemeClr val="bg1"/>
          </a:solidFill>
          <a:ln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956332" y="297754"/>
            <a:ext cx="3187668" cy="3192776"/>
          </a:xfrm>
          <a:prstGeom prst="rect">
            <a:avLst/>
          </a:prstGeom>
          <a:noFill/>
        </p:spPr>
      </p:pic>
      <p:sp>
        <p:nvSpPr>
          <p:cNvPr id="8" name="角丸四角形吹き出し 7"/>
          <p:cNvSpPr/>
          <p:nvPr/>
        </p:nvSpPr>
        <p:spPr>
          <a:xfrm>
            <a:off x="107504" y="837264"/>
            <a:ext cx="6804248" cy="1249192"/>
          </a:xfrm>
          <a:prstGeom prst="wedgeRoundRectCallout">
            <a:avLst>
              <a:gd name="adj1" fmla="val 55381"/>
              <a:gd name="adj2" fmla="val 29022"/>
              <a:gd name="adj3" fmla="val 16667"/>
            </a:avLst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正方形/長方形 6"/>
          <p:cNvSpPr/>
          <p:nvPr/>
        </p:nvSpPr>
        <p:spPr>
          <a:xfrm>
            <a:off x="4211960" y="4510571"/>
            <a:ext cx="3960440" cy="1077218"/>
          </a:xfrm>
          <a:prstGeom prst="rect">
            <a:avLst/>
          </a:prstGeom>
          <a:solidFill>
            <a:schemeClr val="bg1"/>
          </a:solidFill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2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I got bad marks </a:t>
            </a:r>
          </a:p>
          <a:p>
            <a:pPr algn="r"/>
            <a:r>
              <a:rPr lang="en-US" altLang="ja-JP" sz="32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in English.</a:t>
            </a:r>
            <a:endParaRPr lang="ja-JP" altLang="en-US" sz="3200" b="1" cap="none" spc="0" dirty="0">
              <a:ln w="10541" cmpd="sng">
                <a:noFill/>
                <a:prstDash val="solid"/>
              </a:ln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8" grpId="0" animBg="1"/>
      <p:bldP spid="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5D0F8902-E0EA-0199-2059-7D9B26318F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537" r="5509"/>
          <a:stretch>
            <a:fillRect/>
          </a:stretch>
        </p:blipFill>
        <p:spPr>
          <a:xfrm>
            <a:off x="2511190" y="0"/>
            <a:ext cx="6660232" cy="5087888"/>
          </a:xfrm>
          <a:prstGeom prst="rect">
            <a:avLst/>
          </a:prstGeom>
        </p:spPr>
      </p:pic>
      <p:sp>
        <p:nvSpPr>
          <p:cNvPr id="4" name="角丸四角形吹き出し 7">
            <a:extLst>
              <a:ext uri="{FF2B5EF4-FFF2-40B4-BE49-F238E27FC236}">
                <a16:creationId xmlns:a16="http://schemas.microsoft.com/office/drawing/2014/main" id="{A20ACF24-7F83-A777-4D3E-93175387DC7B}"/>
              </a:ext>
            </a:extLst>
          </p:cNvPr>
          <p:cNvSpPr/>
          <p:nvPr/>
        </p:nvSpPr>
        <p:spPr>
          <a:xfrm>
            <a:off x="323528" y="4857282"/>
            <a:ext cx="8640960" cy="1123148"/>
          </a:xfrm>
          <a:prstGeom prst="wedgeRoundRectCallout">
            <a:avLst>
              <a:gd name="adj1" fmla="val 34224"/>
              <a:gd name="adj2" fmla="val -102476"/>
              <a:gd name="adj3" fmla="val 16667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43260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966</TotalTime>
  <Words>618</Words>
  <Application>Microsoft Office PowerPoint</Application>
  <PresentationFormat>画面に合わせる (4:3)</PresentationFormat>
  <Paragraphs>111</Paragraphs>
  <Slides>32</Slides>
  <Notes>7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32</vt:i4>
      </vt:variant>
    </vt:vector>
  </HeadingPairs>
  <TitlesOfParts>
    <vt:vector size="37" baseType="lpstr">
      <vt:lpstr>Google Sans Flex</vt:lpstr>
      <vt:lpstr>Arial</vt:lpstr>
      <vt:lpstr>Calibri</vt:lpstr>
      <vt:lpstr>Century Schoolbook</vt:lpstr>
      <vt:lpstr>Office テーマ</vt:lpstr>
      <vt:lpstr>絶対だよ！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Thinking time</vt:lpstr>
      <vt:lpstr>For example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絶対だよ！</vt:lpstr>
      <vt:lpstr>絶対だよ！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絶対だよ！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絶対だよ！</dc:title>
  <dc:creator>KASUGA_Hideki</dc:creator>
  <cp:lastModifiedBy>春日 秀紀</cp:lastModifiedBy>
  <cp:revision>42</cp:revision>
  <dcterms:created xsi:type="dcterms:W3CDTF">2013-06-22T07:28:20Z</dcterms:created>
  <dcterms:modified xsi:type="dcterms:W3CDTF">2026-09-14T08:26:53Z</dcterms:modified>
</cp:coreProperties>
</file>